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438" r:id="rId2"/>
    <p:sldId id="399" r:id="rId3"/>
    <p:sldId id="408" r:id="rId4"/>
    <p:sldId id="409" r:id="rId5"/>
    <p:sldId id="410" r:id="rId6"/>
    <p:sldId id="411" r:id="rId7"/>
    <p:sldId id="412" r:id="rId8"/>
    <p:sldId id="413" r:id="rId9"/>
    <p:sldId id="405" r:id="rId10"/>
    <p:sldId id="414" r:id="rId11"/>
    <p:sldId id="415" r:id="rId12"/>
    <p:sldId id="416" r:id="rId13"/>
    <p:sldId id="440" r:id="rId14"/>
    <p:sldId id="417" r:id="rId15"/>
    <p:sldId id="406" r:id="rId16"/>
    <p:sldId id="397" r:id="rId17"/>
    <p:sldId id="434" r:id="rId18"/>
    <p:sldId id="439" r:id="rId19"/>
    <p:sldId id="418" r:id="rId20"/>
    <p:sldId id="441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29" r:id="rId29"/>
    <p:sldId id="382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7C0B7F"/>
    <a:srgbClr val="0033CC"/>
    <a:srgbClr val="008A3E"/>
    <a:srgbClr val="666699"/>
    <a:srgbClr val="F9F9CF"/>
    <a:srgbClr val="E9EEB8"/>
    <a:srgbClr val="CBEDDA"/>
    <a:srgbClr val="EBFDFF"/>
    <a:srgbClr val="A7A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353" autoAdjust="0"/>
  </p:normalViewPr>
  <p:slideViewPr>
    <p:cSldViewPr>
      <p:cViewPr varScale="1">
        <p:scale>
          <a:sx n="100" d="100"/>
          <a:sy n="100" d="100"/>
        </p:scale>
        <p:origin x="2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88"/>
    </p:cViewPr>
  </p:sorterViewPr>
  <p:notesViewPr>
    <p:cSldViewPr>
      <p:cViewPr varScale="1">
        <p:scale>
          <a:sx n="65" d="100"/>
          <a:sy n="65" d="100"/>
        </p:scale>
        <p:origin x="-33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54784-5A8F-4487-9489-C7B43B0CCC29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C05AA-03AE-477B-955B-B8D8694871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85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742C1-2500-4ABC-8C4F-224A45310259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C2F5E-F8D4-4B9D-B7D5-B67A026D30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25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C2F5E-F8D4-4B9D-B7D5-B67A026D30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45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95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AFA0AB5-7D1C-4AFF-BCDF-4002CCCFCA1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2169238"/>
              </p:ext>
            </p:extLst>
          </p:nvPr>
        </p:nvGraphicFramePr>
        <p:xfrm>
          <a:off x="467544" y="1268760"/>
          <a:ext cx="8208912" cy="547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630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30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图片占位符 4">
            <a:extLst>
              <a:ext uri="{FF2B5EF4-FFF2-40B4-BE49-F238E27FC236}">
                <a16:creationId xmlns:a16="http://schemas.microsoft.com/office/drawing/2014/main" id="{1A4C5EFA-EAF0-48F2-BFE9-54892D0703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440" y="1323852"/>
            <a:ext cx="3937434" cy="262597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4">
            <a:extLst>
              <a:ext uri="{FF2B5EF4-FFF2-40B4-BE49-F238E27FC236}">
                <a16:creationId xmlns:a16="http://schemas.microsoft.com/office/drawing/2014/main" id="{FAD3EFFC-2153-4438-A130-EE14FA87A5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7306" y="1323852"/>
            <a:ext cx="3937434" cy="262597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4">
            <a:extLst>
              <a:ext uri="{FF2B5EF4-FFF2-40B4-BE49-F238E27FC236}">
                <a16:creationId xmlns:a16="http://schemas.microsoft.com/office/drawing/2014/main" id="{50A8B2A4-D26E-4048-8CA6-C83F0B0F6B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1440" y="4053148"/>
            <a:ext cx="3937434" cy="262597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4">
            <a:extLst>
              <a:ext uri="{FF2B5EF4-FFF2-40B4-BE49-F238E27FC236}">
                <a16:creationId xmlns:a16="http://schemas.microsoft.com/office/drawing/2014/main" id="{7FFD6905-5143-4341-BFCA-FD7DE60938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7306" y="4053148"/>
            <a:ext cx="3937434" cy="2625972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E1C15E8-7B5F-4B48-B253-E74E7CFCB9E2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54D2C0C-FC47-4918-B3B5-76073B0F28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9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107504" y="63207"/>
            <a:ext cx="8928992" cy="6657997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5" rIns="22851" bIns="11425"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167" name="组合 166"/>
          <p:cNvGrpSpPr/>
          <p:nvPr/>
        </p:nvGrpSpPr>
        <p:grpSpPr>
          <a:xfrm>
            <a:off x="771697" y="572375"/>
            <a:ext cx="8232191" cy="6037764"/>
            <a:chOff x="550863" y="333375"/>
            <a:chExt cx="7272337" cy="6327057"/>
          </a:xfrm>
        </p:grpSpPr>
        <p:sp>
          <p:nvSpPr>
            <p:cNvPr id="168" name="Freeform 3"/>
            <p:cNvSpPr>
              <a:spLocks noChangeArrowheads="1"/>
            </p:cNvSpPr>
            <p:nvPr/>
          </p:nvSpPr>
          <p:spPr bwMode="auto">
            <a:xfrm>
              <a:off x="4784725" y="6290544"/>
              <a:ext cx="400050" cy="369888"/>
            </a:xfrm>
            <a:custGeom>
              <a:avLst/>
              <a:gdLst>
                <a:gd name="T0" fmla="*/ 2147483647 w 177"/>
                <a:gd name="T1" fmla="*/ 2147483647 h 161"/>
                <a:gd name="T2" fmla="*/ 2147483647 w 177"/>
                <a:gd name="T3" fmla="*/ 2147483647 h 161"/>
                <a:gd name="T4" fmla="*/ 2147483647 w 177"/>
                <a:gd name="T5" fmla="*/ 2147483647 h 161"/>
                <a:gd name="T6" fmla="*/ 2147483647 w 177"/>
                <a:gd name="T7" fmla="*/ 2147483647 h 161"/>
                <a:gd name="T8" fmla="*/ 2147483647 w 177"/>
                <a:gd name="T9" fmla="*/ 0 h 161"/>
                <a:gd name="T10" fmla="*/ 2147483647 w 177"/>
                <a:gd name="T11" fmla="*/ 2147483647 h 161"/>
                <a:gd name="T12" fmla="*/ 2147483647 w 177"/>
                <a:gd name="T13" fmla="*/ 0 h 161"/>
                <a:gd name="T14" fmla="*/ 2147483647 w 177"/>
                <a:gd name="T15" fmla="*/ 2147483647 h 161"/>
                <a:gd name="T16" fmla="*/ 2147483647 w 177"/>
                <a:gd name="T17" fmla="*/ 2147483647 h 161"/>
                <a:gd name="T18" fmla="*/ 2147483647 w 177"/>
                <a:gd name="T19" fmla="*/ 2147483647 h 161"/>
                <a:gd name="T20" fmla="*/ 2147483647 w 177"/>
                <a:gd name="T21" fmla="*/ 2147483647 h 161"/>
                <a:gd name="T22" fmla="*/ 2147483647 w 177"/>
                <a:gd name="T23" fmla="*/ 2147483647 h 161"/>
                <a:gd name="T24" fmla="*/ 2147483647 w 177"/>
                <a:gd name="T25" fmla="*/ 2147483647 h 161"/>
                <a:gd name="T26" fmla="*/ 2147483647 w 177"/>
                <a:gd name="T27" fmla="*/ 2147483647 h 161"/>
                <a:gd name="T28" fmla="*/ 2147483647 w 177"/>
                <a:gd name="T29" fmla="*/ 2147483647 h 161"/>
                <a:gd name="T30" fmla="*/ 2147483647 w 177"/>
                <a:gd name="T31" fmla="*/ 2147483647 h 161"/>
                <a:gd name="T32" fmla="*/ 2147483647 w 177"/>
                <a:gd name="T33" fmla="*/ 2147483647 h 161"/>
                <a:gd name="T34" fmla="*/ 2147483647 w 177"/>
                <a:gd name="T35" fmla="*/ 2147483647 h 161"/>
                <a:gd name="T36" fmla="*/ 0 w 177"/>
                <a:gd name="T37" fmla="*/ 2147483647 h 161"/>
                <a:gd name="T38" fmla="*/ 0 w 177"/>
                <a:gd name="T39" fmla="*/ 2147483647 h 161"/>
                <a:gd name="T40" fmla="*/ 2147483647 w 177"/>
                <a:gd name="T41" fmla="*/ 2147483647 h 161"/>
                <a:gd name="T42" fmla="*/ 2147483647 w 177"/>
                <a:gd name="T43" fmla="*/ 214748364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solidFill>
              <a:srgbClr val="5FE8D6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9" name="Freeform 4"/>
            <p:cNvSpPr>
              <a:spLocks noChangeArrowheads="1"/>
            </p:cNvSpPr>
            <p:nvPr/>
          </p:nvSpPr>
          <p:spPr bwMode="auto">
            <a:xfrm>
              <a:off x="6229350" y="333375"/>
              <a:ext cx="1593850" cy="1603375"/>
            </a:xfrm>
            <a:custGeom>
              <a:avLst/>
              <a:gdLst>
                <a:gd name="T0" fmla="*/ 2147483647 w 705"/>
                <a:gd name="T1" fmla="*/ 2147483647 h 697"/>
                <a:gd name="T2" fmla="*/ 2147483647 w 705"/>
                <a:gd name="T3" fmla="*/ 2147483647 h 697"/>
                <a:gd name="T4" fmla="*/ 2147483647 w 705"/>
                <a:gd name="T5" fmla="*/ 2147483647 h 697"/>
                <a:gd name="T6" fmla="*/ 2147483647 w 705"/>
                <a:gd name="T7" fmla="*/ 2147483647 h 697"/>
                <a:gd name="T8" fmla="*/ 2147483647 w 705"/>
                <a:gd name="T9" fmla="*/ 2147483647 h 697"/>
                <a:gd name="T10" fmla="*/ 2147483647 w 705"/>
                <a:gd name="T11" fmla="*/ 2147483647 h 697"/>
                <a:gd name="T12" fmla="*/ 2147483647 w 705"/>
                <a:gd name="T13" fmla="*/ 2147483647 h 697"/>
                <a:gd name="T14" fmla="*/ 2147483647 w 705"/>
                <a:gd name="T15" fmla="*/ 2147483647 h 697"/>
                <a:gd name="T16" fmla="*/ 2147483647 w 705"/>
                <a:gd name="T17" fmla="*/ 2147483647 h 697"/>
                <a:gd name="T18" fmla="*/ 2147483647 w 705"/>
                <a:gd name="T19" fmla="*/ 2147483647 h 697"/>
                <a:gd name="T20" fmla="*/ 2147483647 w 705"/>
                <a:gd name="T21" fmla="*/ 2147483647 h 697"/>
                <a:gd name="T22" fmla="*/ 2147483647 w 705"/>
                <a:gd name="T23" fmla="*/ 2147483647 h 697"/>
                <a:gd name="T24" fmla="*/ 2147483647 w 705"/>
                <a:gd name="T25" fmla="*/ 2147483647 h 697"/>
                <a:gd name="T26" fmla="*/ 2147483647 w 705"/>
                <a:gd name="T27" fmla="*/ 2147483647 h 697"/>
                <a:gd name="T28" fmla="*/ 2147483647 w 705"/>
                <a:gd name="T29" fmla="*/ 2147483647 h 697"/>
                <a:gd name="T30" fmla="*/ 2147483647 w 705"/>
                <a:gd name="T31" fmla="*/ 2147483647 h 697"/>
                <a:gd name="T32" fmla="*/ 2147483647 w 705"/>
                <a:gd name="T33" fmla="*/ 2147483647 h 697"/>
                <a:gd name="T34" fmla="*/ 2147483647 w 705"/>
                <a:gd name="T35" fmla="*/ 2147483647 h 697"/>
                <a:gd name="T36" fmla="*/ 2147483647 w 705"/>
                <a:gd name="T37" fmla="*/ 2147483647 h 697"/>
                <a:gd name="T38" fmla="*/ 2147483647 w 705"/>
                <a:gd name="T39" fmla="*/ 2147483647 h 697"/>
                <a:gd name="T40" fmla="*/ 2147483647 w 705"/>
                <a:gd name="T41" fmla="*/ 2147483647 h 697"/>
                <a:gd name="T42" fmla="*/ 2147483647 w 705"/>
                <a:gd name="T43" fmla="*/ 2147483647 h 697"/>
                <a:gd name="T44" fmla="*/ 2147483647 w 705"/>
                <a:gd name="T45" fmla="*/ 2147483647 h 697"/>
                <a:gd name="T46" fmla="*/ 2147483647 w 705"/>
                <a:gd name="T47" fmla="*/ 2147483647 h 697"/>
                <a:gd name="T48" fmla="*/ 2147483647 w 705"/>
                <a:gd name="T49" fmla="*/ 2147483647 h 697"/>
                <a:gd name="T50" fmla="*/ 2147483647 w 705"/>
                <a:gd name="T51" fmla="*/ 2147483647 h 697"/>
                <a:gd name="T52" fmla="*/ 2147483647 w 705"/>
                <a:gd name="T53" fmla="*/ 2147483647 h 697"/>
                <a:gd name="T54" fmla="*/ 2147483647 w 705"/>
                <a:gd name="T55" fmla="*/ 2147483647 h 697"/>
                <a:gd name="T56" fmla="*/ 2147483647 w 705"/>
                <a:gd name="T57" fmla="*/ 2147483647 h 697"/>
                <a:gd name="T58" fmla="*/ 2147483647 w 705"/>
                <a:gd name="T59" fmla="*/ 2147483647 h 697"/>
                <a:gd name="T60" fmla="*/ 2147483647 w 705"/>
                <a:gd name="T61" fmla="*/ 2147483647 h 697"/>
                <a:gd name="T62" fmla="*/ 2147483647 w 705"/>
                <a:gd name="T63" fmla="*/ 2147483647 h 697"/>
                <a:gd name="T64" fmla="*/ 2147483647 w 705"/>
                <a:gd name="T65" fmla="*/ 2147483647 h 697"/>
                <a:gd name="T66" fmla="*/ 2147483647 w 705"/>
                <a:gd name="T67" fmla="*/ 2147483647 h 697"/>
                <a:gd name="T68" fmla="*/ 2147483647 w 705"/>
                <a:gd name="T69" fmla="*/ 2147483647 h 697"/>
                <a:gd name="T70" fmla="*/ 2147483647 w 705"/>
                <a:gd name="T71" fmla="*/ 2147483647 h 697"/>
                <a:gd name="T72" fmla="*/ 2147483647 w 705"/>
                <a:gd name="T73" fmla="*/ 2147483647 h 697"/>
                <a:gd name="T74" fmla="*/ 2147483647 w 705"/>
                <a:gd name="T75" fmla="*/ 214748364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solidFill>
              <a:srgbClr val="5FA326">
                <a:alpha val="8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0" name="Freeform 5"/>
            <p:cNvSpPr>
              <a:spLocks noChangeArrowheads="1"/>
            </p:cNvSpPr>
            <p:nvPr/>
          </p:nvSpPr>
          <p:spPr bwMode="auto">
            <a:xfrm>
              <a:off x="6381750" y="1573213"/>
              <a:ext cx="1196975" cy="923925"/>
            </a:xfrm>
            <a:custGeom>
              <a:avLst/>
              <a:gdLst>
                <a:gd name="T0" fmla="*/ 2147483647 w 529"/>
                <a:gd name="T1" fmla="*/ 2147483647 h 401"/>
                <a:gd name="T2" fmla="*/ 2147483647 w 529"/>
                <a:gd name="T3" fmla="*/ 2147483647 h 401"/>
                <a:gd name="T4" fmla="*/ 2147483647 w 529"/>
                <a:gd name="T5" fmla="*/ 2147483647 h 401"/>
                <a:gd name="T6" fmla="*/ 2147483647 w 529"/>
                <a:gd name="T7" fmla="*/ 2147483647 h 401"/>
                <a:gd name="T8" fmla="*/ 2147483647 w 529"/>
                <a:gd name="T9" fmla="*/ 2147483647 h 401"/>
                <a:gd name="T10" fmla="*/ 2147483647 w 529"/>
                <a:gd name="T11" fmla="*/ 2147483647 h 401"/>
                <a:gd name="T12" fmla="*/ 2147483647 w 529"/>
                <a:gd name="T13" fmla="*/ 2147483647 h 401"/>
                <a:gd name="T14" fmla="*/ 2147483647 w 529"/>
                <a:gd name="T15" fmla="*/ 2147483647 h 401"/>
                <a:gd name="T16" fmla="*/ 2147483647 w 529"/>
                <a:gd name="T17" fmla="*/ 2147483647 h 401"/>
                <a:gd name="T18" fmla="*/ 2147483647 w 529"/>
                <a:gd name="T19" fmla="*/ 2147483647 h 401"/>
                <a:gd name="T20" fmla="*/ 2147483647 w 529"/>
                <a:gd name="T21" fmla="*/ 2147483647 h 401"/>
                <a:gd name="T22" fmla="*/ 2147483647 w 529"/>
                <a:gd name="T23" fmla="*/ 2147483647 h 401"/>
                <a:gd name="T24" fmla="*/ 2147483647 w 529"/>
                <a:gd name="T25" fmla="*/ 2147483647 h 401"/>
                <a:gd name="T26" fmla="*/ 2147483647 w 529"/>
                <a:gd name="T27" fmla="*/ 2147483647 h 401"/>
                <a:gd name="T28" fmla="*/ 2147483647 w 529"/>
                <a:gd name="T29" fmla="*/ 2147483647 h 401"/>
                <a:gd name="T30" fmla="*/ 2147483647 w 529"/>
                <a:gd name="T31" fmla="*/ 2147483647 h 401"/>
                <a:gd name="T32" fmla="*/ 2147483647 w 529"/>
                <a:gd name="T33" fmla="*/ 2147483647 h 401"/>
                <a:gd name="T34" fmla="*/ 2147483647 w 529"/>
                <a:gd name="T35" fmla="*/ 2147483647 h 401"/>
                <a:gd name="T36" fmla="*/ 2147483647 w 529"/>
                <a:gd name="T37" fmla="*/ 0 h 401"/>
                <a:gd name="T38" fmla="*/ 2147483647 w 529"/>
                <a:gd name="T39" fmla="*/ 2147483647 h 401"/>
                <a:gd name="T40" fmla="*/ 2147483647 w 529"/>
                <a:gd name="T41" fmla="*/ 2147483647 h 401"/>
                <a:gd name="T42" fmla="*/ 2147483647 w 529"/>
                <a:gd name="T43" fmla="*/ 2147483647 h 401"/>
                <a:gd name="T44" fmla="*/ 2147483647 w 529"/>
                <a:gd name="T45" fmla="*/ 2147483647 h 401"/>
                <a:gd name="T46" fmla="*/ 2147483647 w 529"/>
                <a:gd name="T47" fmla="*/ 2147483647 h 401"/>
                <a:gd name="T48" fmla="*/ 0 w 529"/>
                <a:gd name="T49" fmla="*/ 2147483647 h 401"/>
                <a:gd name="T50" fmla="*/ 2147483647 w 529"/>
                <a:gd name="T51" fmla="*/ 2147483647 h 401"/>
                <a:gd name="T52" fmla="*/ 2147483647 w 529"/>
                <a:gd name="T53" fmla="*/ 2147483647 h 401"/>
                <a:gd name="T54" fmla="*/ 2147483647 w 529"/>
                <a:gd name="T55" fmla="*/ 2147483647 h 401"/>
                <a:gd name="T56" fmla="*/ 2147483647 w 529"/>
                <a:gd name="T57" fmla="*/ 2147483647 h 401"/>
                <a:gd name="T58" fmla="*/ 2147483647 w 529"/>
                <a:gd name="T59" fmla="*/ 2147483647 h 401"/>
                <a:gd name="T60" fmla="*/ 2147483647 w 529"/>
                <a:gd name="T61" fmla="*/ 2147483647 h 401"/>
                <a:gd name="T62" fmla="*/ 2147483647 w 529"/>
                <a:gd name="T63" fmla="*/ 2147483647 h 401"/>
                <a:gd name="T64" fmla="*/ 2147483647 w 529"/>
                <a:gd name="T65" fmla="*/ 2147483647 h 401"/>
                <a:gd name="T66" fmla="*/ 2147483647 w 529"/>
                <a:gd name="T67" fmla="*/ 2147483647 h 401"/>
                <a:gd name="T68" fmla="*/ 2147483647 w 529"/>
                <a:gd name="T69" fmla="*/ 2147483647 h 401"/>
                <a:gd name="T70" fmla="*/ 2147483647 w 529"/>
                <a:gd name="T71" fmla="*/ 2147483647 h 401"/>
                <a:gd name="T72" fmla="*/ 2147483647 w 529"/>
                <a:gd name="T73" fmla="*/ 2147483647 h 401"/>
                <a:gd name="T74" fmla="*/ 2147483647 w 529"/>
                <a:gd name="T75" fmla="*/ 2147483647 h 401"/>
                <a:gd name="T76" fmla="*/ 2147483647 w 529"/>
                <a:gd name="T77" fmla="*/ 2147483647 h 401"/>
                <a:gd name="T78" fmla="*/ 2147483647 w 529"/>
                <a:gd name="T79" fmla="*/ 2147483647 h 401"/>
                <a:gd name="T80" fmla="*/ 2147483647 w 529"/>
                <a:gd name="T81" fmla="*/ 2147483647 h 401"/>
                <a:gd name="T82" fmla="*/ 2147483647 w 529"/>
                <a:gd name="T83" fmla="*/ 2147483647 h 401"/>
                <a:gd name="T84" fmla="*/ 2147483647 w 529"/>
                <a:gd name="T85" fmla="*/ 2147483647 h 401"/>
                <a:gd name="T86" fmla="*/ 2147483647 w 529"/>
                <a:gd name="T87" fmla="*/ 2147483647 h 401"/>
                <a:gd name="T88" fmla="*/ 2147483647 w 529"/>
                <a:gd name="T89" fmla="*/ 2147483647 h 401"/>
                <a:gd name="T90" fmla="*/ 2147483647 w 529"/>
                <a:gd name="T91" fmla="*/ 2147483647 h 401"/>
                <a:gd name="T92" fmla="*/ 2147483647 w 529"/>
                <a:gd name="T93" fmla="*/ 2147483647 h 401"/>
                <a:gd name="T94" fmla="*/ 2147483647 w 529"/>
                <a:gd name="T95" fmla="*/ 2147483647 h 401"/>
                <a:gd name="T96" fmla="*/ 2147483647 w 529"/>
                <a:gd name="T97" fmla="*/ 2147483647 h 401"/>
                <a:gd name="T98" fmla="*/ 2147483647 w 529"/>
                <a:gd name="T99" fmla="*/ 2147483647 h 401"/>
                <a:gd name="T100" fmla="*/ 2147483647 w 529"/>
                <a:gd name="T101" fmla="*/ 2147483647 h 401"/>
                <a:gd name="T102" fmla="*/ 2147483647 w 529"/>
                <a:gd name="T103" fmla="*/ 2147483647 h 401"/>
                <a:gd name="T104" fmla="*/ 2147483647 w 529"/>
                <a:gd name="T105" fmla="*/ 2147483647 h 401"/>
                <a:gd name="T106" fmla="*/ 2147483647 w 529"/>
                <a:gd name="T107" fmla="*/ 2147483647 h 401"/>
                <a:gd name="T108" fmla="*/ 2147483647 w 529"/>
                <a:gd name="T109" fmla="*/ 2147483647 h 401"/>
                <a:gd name="T110" fmla="*/ 2147483647 w 529"/>
                <a:gd name="T111" fmla="*/ 2147483647 h 401"/>
                <a:gd name="T112" fmla="*/ 2147483647 w 529"/>
                <a:gd name="T113" fmla="*/ 2147483647 h 401"/>
                <a:gd name="T114" fmla="*/ 2147483647 w 529"/>
                <a:gd name="T115" fmla="*/ 2147483647 h 401"/>
                <a:gd name="T116" fmla="*/ 2147483647 w 529"/>
                <a:gd name="T117" fmla="*/ 2147483647 h 401"/>
                <a:gd name="T118" fmla="*/ 2147483647 w 529"/>
                <a:gd name="T119" fmla="*/ 2147483647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solidFill>
              <a:srgbClr val="7FD13B">
                <a:lumMod val="75000"/>
                <a:alpha val="8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1" name="Freeform 6"/>
            <p:cNvSpPr>
              <a:spLocks noChangeArrowheads="1"/>
            </p:cNvSpPr>
            <p:nvPr/>
          </p:nvSpPr>
          <p:spPr bwMode="auto">
            <a:xfrm>
              <a:off x="6129338" y="2085975"/>
              <a:ext cx="854075" cy="908050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rgbClr val="5FA326">
                <a:alpha val="8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72" name="Freeform 7"/>
            <p:cNvSpPr>
              <a:spLocks noChangeArrowheads="1"/>
            </p:cNvSpPr>
            <p:nvPr/>
          </p:nvSpPr>
          <p:spPr bwMode="auto">
            <a:xfrm>
              <a:off x="5478463" y="2292350"/>
              <a:ext cx="796925" cy="1235075"/>
            </a:xfrm>
            <a:custGeom>
              <a:avLst/>
              <a:gdLst>
                <a:gd name="T0" fmla="*/ 2147483647 w 353"/>
                <a:gd name="T1" fmla="*/ 2147483647 h 537"/>
                <a:gd name="T2" fmla="*/ 2147483647 w 353"/>
                <a:gd name="T3" fmla="*/ 2147483647 h 537"/>
                <a:gd name="T4" fmla="*/ 2147483647 w 353"/>
                <a:gd name="T5" fmla="*/ 2147483647 h 537"/>
                <a:gd name="T6" fmla="*/ 2147483647 w 353"/>
                <a:gd name="T7" fmla="*/ 0 h 537"/>
                <a:gd name="T8" fmla="*/ 2147483647 w 353"/>
                <a:gd name="T9" fmla="*/ 2147483647 h 537"/>
                <a:gd name="T10" fmla="*/ 2147483647 w 353"/>
                <a:gd name="T11" fmla="*/ 2147483647 h 537"/>
                <a:gd name="T12" fmla="*/ 2147483647 w 353"/>
                <a:gd name="T13" fmla="*/ 2147483647 h 537"/>
                <a:gd name="T14" fmla="*/ 2147483647 w 353"/>
                <a:gd name="T15" fmla="*/ 2147483647 h 537"/>
                <a:gd name="T16" fmla="*/ 2147483647 w 353"/>
                <a:gd name="T17" fmla="*/ 2147483647 h 537"/>
                <a:gd name="T18" fmla="*/ 2147483647 w 353"/>
                <a:gd name="T19" fmla="*/ 2147483647 h 537"/>
                <a:gd name="T20" fmla="*/ 2147483647 w 353"/>
                <a:gd name="T21" fmla="*/ 2147483647 h 537"/>
                <a:gd name="T22" fmla="*/ 2147483647 w 353"/>
                <a:gd name="T23" fmla="*/ 2147483647 h 537"/>
                <a:gd name="T24" fmla="*/ 2147483647 w 353"/>
                <a:gd name="T25" fmla="*/ 2147483647 h 537"/>
                <a:gd name="T26" fmla="*/ 2147483647 w 353"/>
                <a:gd name="T27" fmla="*/ 2147483647 h 537"/>
                <a:gd name="T28" fmla="*/ 2147483647 w 353"/>
                <a:gd name="T29" fmla="*/ 2147483647 h 537"/>
                <a:gd name="T30" fmla="*/ 2147483647 w 353"/>
                <a:gd name="T31" fmla="*/ 2147483647 h 537"/>
                <a:gd name="T32" fmla="*/ 2147483647 w 353"/>
                <a:gd name="T33" fmla="*/ 2147483647 h 537"/>
                <a:gd name="T34" fmla="*/ 2147483647 w 353"/>
                <a:gd name="T35" fmla="*/ 2147483647 h 537"/>
                <a:gd name="T36" fmla="*/ 2147483647 w 353"/>
                <a:gd name="T37" fmla="*/ 2147483647 h 537"/>
                <a:gd name="T38" fmla="*/ 2147483647 w 353"/>
                <a:gd name="T39" fmla="*/ 2147483647 h 537"/>
                <a:gd name="T40" fmla="*/ 2147483647 w 353"/>
                <a:gd name="T41" fmla="*/ 2147483647 h 537"/>
                <a:gd name="T42" fmla="*/ 2147483647 w 353"/>
                <a:gd name="T43" fmla="*/ 2147483647 h 537"/>
                <a:gd name="T44" fmla="*/ 2147483647 w 353"/>
                <a:gd name="T45" fmla="*/ 2147483647 h 537"/>
                <a:gd name="T46" fmla="*/ 2147483647 w 353"/>
                <a:gd name="T47" fmla="*/ 2147483647 h 537"/>
                <a:gd name="T48" fmla="*/ 2147483647 w 353"/>
                <a:gd name="T49" fmla="*/ 2147483647 h 537"/>
                <a:gd name="T50" fmla="*/ 2147483647 w 353"/>
                <a:gd name="T51" fmla="*/ 2147483647 h 537"/>
                <a:gd name="T52" fmla="*/ 2147483647 w 353"/>
                <a:gd name="T53" fmla="*/ 2147483647 h 537"/>
                <a:gd name="T54" fmla="*/ 2147483647 w 353"/>
                <a:gd name="T55" fmla="*/ 2147483647 h 537"/>
                <a:gd name="T56" fmla="*/ 2147483647 w 353"/>
                <a:gd name="T57" fmla="*/ 2147483647 h 537"/>
                <a:gd name="T58" fmla="*/ 2147483647 w 353"/>
                <a:gd name="T59" fmla="*/ 2147483647 h 537"/>
                <a:gd name="T60" fmla="*/ 2147483647 w 353"/>
                <a:gd name="T61" fmla="*/ 2147483647 h 537"/>
                <a:gd name="T62" fmla="*/ 2147483647 w 353"/>
                <a:gd name="T63" fmla="*/ 2147483647 h 537"/>
                <a:gd name="T64" fmla="*/ 2147483647 w 353"/>
                <a:gd name="T65" fmla="*/ 2147483647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solidFill>
              <a:srgbClr val="007C9E">
                <a:alpha val="7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3" name="Freeform 8"/>
            <p:cNvSpPr>
              <a:spLocks noChangeArrowheads="1"/>
            </p:cNvSpPr>
            <p:nvPr/>
          </p:nvSpPr>
          <p:spPr bwMode="auto">
            <a:xfrm>
              <a:off x="5710238" y="2605088"/>
              <a:ext cx="257175" cy="295275"/>
            </a:xfrm>
            <a:custGeom>
              <a:avLst/>
              <a:gdLst>
                <a:gd name="T0" fmla="*/ 2147483647 w 113"/>
                <a:gd name="T1" fmla="*/ 2147483647 h 129"/>
                <a:gd name="T2" fmla="*/ 2147483647 w 113"/>
                <a:gd name="T3" fmla="*/ 2147483647 h 129"/>
                <a:gd name="T4" fmla="*/ 2147483647 w 113"/>
                <a:gd name="T5" fmla="*/ 2147483647 h 129"/>
                <a:gd name="T6" fmla="*/ 2147483647 w 113"/>
                <a:gd name="T7" fmla="*/ 2147483647 h 129"/>
                <a:gd name="T8" fmla="*/ 2147483647 w 113"/>
                <a:gd name="T9" fmla="*/ 0 h 129"/>
                <a:gd name="T10" fmla="*/ 2147483647 w 113"/>
                <a:gd name="T11" fmla="*/ 0 h 129"/>
                <a:gd name="T12" fmla="*/ 2147483647 w 113"/>
                <a:gd name="T13" fmla="*/ 2147483647 h 129"/>
                <a:gd name="T14" fmla="*/ 2147483647 w 113"/>
                <a:gd name="T15" fmla="*/ 2147483647 h 129"/>
                <a:gd name="T16" fmla="*/ 0 w 113"/>
                <a:gd name="T17" fmla="*/ 2147483647 h 129"/>
                <a:gd name="T18" fmla="*/ 0 w 113"/>
                <a:gd name="T19" fmla="*/ 2147483647 h 129"/>
                <a:gd name="T20" fmla="*/ 2147483647 w 113"/>
                <a:gd name="T21" fmla="*/ 2147483647 h 129"/>
                <a:gd name="T22" fmla="*/ 2147483647 w 113"/>
                <a:gd name="T23" fmla="*/ 2147483647 h 129"/>
                <a:gd name="T24" fmla="*/ 2147483647 w 113"/>
                <a:gd name="T25" fmla="*/ 2147483647 h 129"/>
                <a:gd name="T26" fmla="*/ 2147483647 w 113"/>
                <a:gd name="T27" fmla="*/ 2147483647 h 129"/>
                <a:gd name="T28" fmla="*/ 2147483647 w 113"/>
                <a:gd name="T29" fmla="*/ 2147483647 h 129"/>
                <a:gd name="T30" fmla="*/ 2147483647 w 113"/>
                <a:gd name="T31" fmla="*/ 2147483647 h 129"/>
                <a:gd name="T32" fmla="*/ 2147483647 w 113"/>
                <a:gd name="T33" fmla="*/ 2147483647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solidFill>
              <a:srgbClr val="007C9E">
                <a:alpha val="8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4" name="Freeform 9"/>
            <p:cNvSpPr>
              <a:spLocks noChangeArrowheads="1"/>
            </p:cNvSpPr>
            <p:nvPr/>
          </p:nvSpPr>
          <p:spPr bwMode="auto">
            <a:xfrm>
              <a:off x="5875338" y="2751138"/>
              <a:ext cx="201612" cy="277812"/>
            </a:xfrm>
            <a:custGeom>
              <a:avLst/>
              <a:gdLst>
                <a:gd name="T0" fmla="*/ 2147483647 w 89"/>
                <a:gd name="T1" fmla="*/ 2147483647 h 121"/>
                <a:gd name="T2" fmla="*/ 2147483647 w 89"/>
                <a:gd name="T3" fmla="*/ 2147483647 h 121"/>
                <a:gd name="T4" fmla="*/ 2147483647 w 89"/>
                <a:gd name="T5" fmla="*/ 2147483647 h 121"/>
                <a:gd name="T6" fmla="*/ 2147483647 w 89"/>
                <a:gd name="T7" fmla="*/ 2147483647 h 121"/>
                <a:gd name="T8" fmla="*/ 2147483647 w 89"/>
                <a:gd name="T9" fmla="*/ 0 h 121"/>
                <a:gd name="T10" fmla="*/ 2147483647 w 89"/>
                <a:gd name="T11" fmla="*/ 2147483647 h 121"/>
                <a:gd name="T12" fmla="*/ 2147483647 w 89"/>
                <a:gd name="T13" fmla="*/ 2147483647 h 121"/>
                <a:gd name="T14" fmla="*/ 2147483647 w 89"/>
                <a:gd name="T15" fmla="*/ 2147483647 h 121"/>
                <a:gd name="T16" fmla="*/ 0 w 89"/>
                <a:gd name="T17" fmla="*/ 2147483647 h 121"/>
                <a:gd name="T18" fmla="*/ 2147483647 w 89"/>
                <a:gd name="T19" fmla="*/ 2147483647 h 121"/>
                <a:gd name="T20" fmla="*/ 2147483647 w 89"/>
                <a:gd name="T21" fmla="*/ 2147483647 h 121"/>
                <a:gd name="T22" fmla="*/ 2147483647 w 89"/>
                <a:gd name="T23" fmla="*/ 2147483647 h 121"/>
                <a:gd name="T24" fmla="*/ 2147483647 w 89"/>
                <a:gd name="T25" fmla="*/ 2147483647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solidFill>
              <a:srgbClr val="007C9E">
                <a:alpha val="7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5" name="Freeform 10"/>
            <p:cNvSpPr>
              <a:spLocks noChangeArrowheads="1"/>
            </p:cNvSpPr>
            <p:nvPr/>
          </p:nvSpPr>
          <p:spPr bwMode="auto">
            <a:xfrm>
              <a:off x="5875338" y="2768600"/>
              <a:ext cx="76200" cy="93663"/>
            </a:xfrm>
            <a:custGeom>
              <a:avLst/>
              <a:gdLst>
                <a:gd name="T0" fmla="*/ 2147483647 w 33"/>
                <a:gd name="T1" fmla="*/ 2147483647 h 41"/>
                <a:gd name="T2" fmla="*/ 2147483647 w 33"/>
                <a:gd name="T3" fmla="*/ 2147483647 h 41"/>
                <a:gd name="T4" fmla="*/ 2147483647 w 33"/>
                <a:gd name="T5" fmla="*/ 2147483647 h 41"/>
                <a:gd name="T6" fmla="*/ 0 w 33"/>
                <a:gd name="T7" fmla="*/ 0 h 41"/>
                <a:gd name="T8" fmla="*/ 2147483647 w 33"/>
                <a:gd name="T9" fmla="*/ 2147483647 h 41"/>
                <a:gd name="T10" fmla="*/ 2147483647 w 33"/>
                <a:gd name="T11" fmla="*/ 214748364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solidFill>
              <a:srgbClr val="0070C0">
                <a:alpha val="7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6" name="Freeform 11"/>
            <p:cNvSpPr>
              <a:spLocks noChangeArrowheads="1"/>
            </p:cNvSpPr>
            <p:nvPr/>
          </p:nvSpPr>
          <p:spPr bwMode="auto">
            <a:xfrm>
              <a:off x="5694363" y="3101975"/>
              <a:ext cx="981075" cy="665163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rgbClr val="FEB80A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77" name="Freeform 12"/>
            <p:cNvSpPr>
              <a:spLocks noChangeArrowheads="1"/>
            </p:cNvSpPr>
            <p:nvPr/>
          </p:nvSpPr>
          <p:spPr bwMode="auto">
            <a:xfrm>
              <a:off x="5895975" y="3633788"/>
              <a:ext cx="814388" cy="738187"/>
            </a:xfrm>
            <a:custGeom>
              <a:avLst/>
              <a:gdLst>
                <a:gd name="T0" fmla="*/ 2147483647 w 361"/>
                <a:gd name="T1" fmla="*/ 0 h 321"/>
                <a:gd name="T2" fmla="*/ 2147483647 w 361"/>
                <a:gd name="T3" fmla="*/ 0 h 321"/>
                <a:gd name="T4" fmla="*/ 2147483647 w 361"/>
                <a:gd name="T5" fmla="*/ 2147483647 h 321"/>
                <a:gd name="T6" fmla="*/ 2147483647 w 361"/>
                <a:gd name="T7" fmla="*/ 2147483647 h 321"/>
                <a:gd name="T8" fmla="*/ 2147483647 w 361"/>
                <a:gd name="T9" fmla="*/ 2147483647 h 321"/>
                <a:gd name="T10" fmla="*/ 2147483647 w 361"/>
                <a:gd name="T11" fmla="*/ 2147483647 h 321"/>
                <a:gd name="T12" fmla="*/ 2147483647 w 361"/>
                <a:gd name="T13" fmla="*/ 2147483647 h 321"/>
                <a:gd name="T14" fmla="*/ 2147483647 w 361"/>
                <a:gd name="T15" fmla="*/ 2147483647 h 321"/>
                <a:gd name="T16" fmla="*/ 2147483647 w 361"/>
                <a:gd name="T17" fmla="*/ 2147483647 h 321"/>
                <a:gd name="T18" fmla="*/ 2147483647 w 361"/>
                <a:gd name="T19" fmla="*/ 2147483647 h 321"/>
                <a:gd name="T20" fmla="*/ 2147483647 w 361"/>
                <a:gd name="T21" fmla="*/ 2147483647 h 321"/>
                <a:gd name="T22" fmla="*/ 0 w 361"/>
                <a:gd name="T23" fmla="*/ 2147483647 h 321"/>
                <a:gd name="T24" fmla="*/ 2147483647 w 361"/>
                <a:gd name="T25" fmla="*/ 2147483647 h 321"/>
                <a:gd name="T26" fmla="*/ 2147483647 w 361"/>
                <a:gd name="T27" fmla="*/ 2147483647 h 321"/>
                <a:gd name="T28" fmla="*/ 2147483647 w 361"/>
                <a:gd name="T29" fmla="*/ 2147483647 h 321"/>
                <a:gd name="T30" fmla="*/ 2147483647 w 361"/>
                <a:gd name="T31" fmla="*/ 2147483647 h 321"/>
                <a:gd name="T32" fmla="*/ 2147483647 w 361"/>
                <a:gd name="T33" fmla="*/ 2147483647 h 321"/>
                <a:gd name="T34" fmla="*/ 2147483647 w 361"/>
                <a:gd name="T35" fmla="*/ 2147483647 h 321"/>
                <a:gd name="T36" fmla="*/ 2147483647 w 361"/>
                <a:gd name="T37" fmla="*/ 2147483647 h 321"/>
                <a:gd name="T38" fmla="*/ 2147483647 w 361"/>
                <a:gd name="T39" fmla="*/ 2147483647 h 321"/>
                <a:gd name="T40" fmla="*/ 2147483647 w 361"/>
                <a:gd name="T41" fmla="*/ 2147483647 h 321"/>
                <a:gd name="T42" fmla="*/ 2147483647 w 361"/>
                <a:gd name="T43" fmla="*/ 2147483647 h 321"/>
                <a:gd name="T44" fmla="*/ 2147483647 w 361"/>
                <a:gd name="T45" fmla="*/ 2147483647 h 321"/>
                <a:gd name="T46" fmla="*/ 2147483647 w 361"/>
                <a:gd name="T47" fmla="*/ 2147483647 h 321"/>
                <a:gd name="T48" fmla="*/ 2147483647 w 361"/>
                <a:gd name="T49" fmla="*/ 2147483647 h 321"/>
                <a:gd name="T50" fmla="*/ 2147483647 w 361"/>
                <a:gd name="T51" fmla="*/ 2147483647 h 321"/>
                <a:gd name="T52" fmla="*/ 2147483647 w 361"/>
                <a:gd name="T53" fmla="*/ 2147483647 h 321"/>
                <a:gd name="T54" fmla="*/ 2147483647 w 361"/>
                <a:gd name="T55" fmla="*/ 2147483647 h 321"/>
                <a:gd name="T56" fmla="*/ 2147483647 w 361"/>
                <a:gd name="T57" fmla="*/ 2147483647 h 321"/>
                <a:gd name="T58" fmla="*/ 2147483647 w 361"/>
                <a:gd name="T59" fmla="*/ 2147483647 h 321"/>
                <a:gd name="T60" fmla="*/ 2147483647 w 361"/>
                <a:gd name="T61" fmla="*/ 2147483647 h 321"/>
                <a:gd name="T62" fmla="*/ 2147483647 w 361"/>
                <a:gd name="T63" fmla="*/ 2147483647 h 321"/>
                <a:gd name="T64" fmla="*/ 2147483647 w 361"/>
                <a:gd name="T65" fmla="*/ 2147483647 h 321"/>
                <a:gd name="T66" fmla="*/ 2147483647 w 361"/>
                <a:gd name="T67" fmla="*/ 2147483647 h 321"/>
                <a:gd name="T68" fmla="*/ 2147483647 w 361"/>
                <a:gd name="T69" fmla="*/ 2147483647 h 321"/>
                <a:gd name="T70" fmla="*/ 2147483647 w 361"/>
                <a:gd name="T71" fmla="*/ 2147483647 h 321"/>
                <a:gd name="T72" fmla="*/ 2147483647 w 361"/>
                <a:gd name="T73" fmla="*/ 2147483647 h 321"/>
                <a:gd name="T74" fmla="*/ 2147483647 w 361"/>
                <a:gd name="T75" fmla="*/ 2147483647 h 321"/>
                <a:gd name="T76" fmla="*/ 2147483647 w 361"/>
                <a:gd name="T77" fmla="*/ 2147483647 h 321"/>
                <a:gd name="T78" fmla="*/ 2147483647 w 361"/>
                <a:gd name="T79" fmla="*/ 2147483647 h 321"/>
                <a:gd name="T80" fmla="*/ 2147483647 w 361"/>
                <a:gd name="T81" fmla="*/ 2147483647 h 321"/>
                <a:gd name="T82" fmla="*/ 2147483647 w 361"/>
                <a:gd name="T83" fmla="*/ 2147483647 h 321"/>
                <a:gd name="T84" fmla="*/ 2147483647 w 361"/>
                <a:gd name="T85" fmla="*/ 2147483647 h 321"/>
                <a:gd name="T86" fmla="*/ 2147483647 w 361"/>
                <a:gd name="T87" fmla="*/ 2147483647 h 321"/>
                <a:gd name="T88" fmla="*/ 2147483647 w 361"/>
                <a:gd name="T89" fmla="*/ 2147483647 h 321"/>
                <a:gd name="T90" fmla="*/ 2147483647 w 361"/>
                <a:gd name="T91" fmla="*/ 2147483647 h 321"/>
                <a:gd name="T92" fmla="*/ 2147483647 w 361"/>
                <a:gd name="T93" fmla="*/ 2147483647 h 321"/>
                <a:gd name="T94" fmla="*/ 2147483647 w 361"/>
                <a:gd name="T95" fmla="*/ 2147483647 h 321"/>
                <a:gd name="T96" fmla="*/ 2147483647 w 361"/>
                <a:gd name="T97" fmla="*/ 2147483647 h 321"/>
                <a:gd name="T98" fmla="*/ 2147483647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solidFill>
              <a:srgbClr val="FEB80A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8" name="Freeform 13"/>
            <p:cNvSpPr>
              <a:spLocks noChangeArrowheads="1"/>
            </p:cNvSpPr>
            <p:nvPr/>
          </p:nvSpPr>
          <p:spPr bwMode="auto">
            <a:xfrm>
              <a:off x="6564313" y="4224338"/>
              <a:ext cx="146050" cy="127000"/>
            </a:xfrm>
            <a:custGeom>
              <a:avLst/>
              <a:gdLst>
                <a:gd name="T0" fmla="*/ 2147483647 w 65"/>
                <a:gd name="T1" fmla="*/ 0 h 57"/>
                <a:gd name="T2" fmla="*/ 0 w 65"/>
                <a:gd name="T3" fmla="*/ 2147483647 h 57"/>
                <a:gd name="T4" fmla="*/ 2147483647 w 65"/>
                <a:gd name="T5" fmla="*/ 2147483647 h 57"/>
                <a:gd name="T6" fmla="*/ 2147483647 w 65"/>
                <a:gd name="T7" fmla="*/ 2147483647 h 57"/>
                <a:gd name="T8" fmla="*/ 2147483647 w 65"/>
                <a:gd name="T9" fmla="*/ 2147483647 h 57"/>
                <a:gd name="T10" fmla="*/ 2147483647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solidFill>
              <a:srgbClr val="FEB80A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9" name="Freeform 14"/>
            <p:cNvSpPr>
              <a:spLocks noChangeArrowheads="1"/>
            </p:cNvSpPr>
            <p:nvPr/>
          </p:nvSpPr>
          <p:spPr bwMode="auto">
            <a:xfrm>
              <a:off x="6202363" y="4313238"/>
              <a:ext cx="542925" cy="682625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rgbClr val="FEB80A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80" name="Freeform 15"/>
            <p:cNvSpPr>
              <a:spLocks noChangeArrowheads="1"/>
            </p:cNvSpPr>
            <p:nvPr/>
          </p:nvSpPr>
          <p:spPr bwMode="auto">
            <a:xfrm>
              <a:off x="5929313" y="4848225"/>
              <a:ext cx="617537" cy="849313"/>
            </a:xfrm>
            <a:custGeom>
              <a:avLst/>
              <a:gdLst>
                <a:gd name="T0" fmla="*/ 2147483647 w 273"/>
                <a:gd name="T1" fmla="*/ 2147483647 h 369"/>
                <a:gd name="T2" fmla="*/ 2147483647 w 273"/>
                <a:gd name="T3" fmla="*/ 2147483647 h 369"/>
                <a:gd name="T4" fmla="*/ 2147483647 w 273"/>
                <a:gd name="T5" fmla="*/ 2147483647 h 369"/>
                <a:gd name="T6" fmla="*/ 2147483647 w 273"/>
                <a:gd name="T7" fmla="*/ 2147483647 h 369"/>
                <a:gd name="T8" fmla="*/ 2147483647 w 273"/>
                <a:gd name="T9" fmla="*/ 2147483647 h 369"/>
                <a:gd name="T10" fmla="*/ 2147483647 w 273"/>
                <a:gd name="T11" fmla="*/ 2147483647 h 369"/>
                <a:gd name="T12" fmla="*/ 2147483647 w 273"/>
                <a:gd name="T13" fmla="*/ 2147483647 h 369"/>
                <a:gd name="T14" fmla="*/ 2147483647 w 273"/>
                <a:gd name="T15" fmla="*/ 2147483647 h 369"/>
                <a:gd name="T16" fmla="*/ 2147483647 w 273"/>
                <a:gd name="T17" fmla="*/ 2147483647 h 369"/>
                <a:gd name="T18" fmla="*/ 2147483647 w 273"/>
                <a:gd name="T19" fmla="*/ 2147483647 h 369"/>
                <a:gd name="T20" fmla="*/ 2147483647 w 273"/>
                <a:gd name="T21" fmla="*/ 2147483647 h 369"/>
                <a:gd name="T22" fmla="*/ 2147483647 w 273"/>
                <a:gd name="T23" fmla="*/ 2147483647 h 369"/>
                <a:gd name="T24" fmla="*/ 2147483647 w 273"/>
                <a:gd name="T25" fmla="*/ 0 h 369"/>
                <a:gd name="T26" fmla="*/ 2147483647 w 273"/>
                <a:gd name="T27" fmla="*/ 0 h 369"/>
                <a:gd name="T28" fmla="*/ 2147483647 w 273"/>
                <a:gd name="T29" fmla="*/ 2147483647 h 369"/>
                <a:gd name="T30" fmla="*/ 2147483647 w 273"/>
                <a:gd name="T31" fmla="*/ 2147483647 h 369"/>
                <a:gd name="T32" fmla="*/ 2147483647 w 273"/>
                <a:gd name="T33" fmla="*/ 2147483647 h 369"/>
                <a:gd name="T34" fmla="*/ 2147483647 w 273"/>
                <a:gd name="T35" fmla="*/ 2147483647 h 369"/>
                <a:gd name="T36" fmla="*/ 2147483647 w 273"/>
                <a:gd name="T37" fmla="*/ 2147483647 h 369"/>
                <a:gd name="T38" fmla="*/ 2147483647 w 273"/>
                <a:gd name="T39" fmla="*/ 2147483647 h 369"/>
                <a:gd name="T40" fmla="*/ 2147483647 w 273"/>
                <a:gd name="T41" fmla="*/ 2147483647 h 369"/>
                <a:gd name="T42" fmla="*/ 2147483647 w 273"/>
                <a:gd name="T43" fmla="*/ 2147483647 h 369"/>
                <a:gd name="T44" fmla="*/ 2147483647 w 273"/>
                <a:gd name="T45" fmla="*/ 2147483647 h 369"/>
                <a:gd name="T46" fmla="*/ 2147483647 w 273"/>
                <a:gd name="T47" fmla="*/ 2147483647 h 369"/>
                <a:gd name="T48" fmla="*/ 2147483647 w 273"/>
                <a:gd name="T49" fmla="*/ 2147483647 h 369"/>
                <a:gd name="T50" fmla="*/ 2147483647 w 273"/>
                <a:gd name="T51" fmla="*/ 2147483647 h 369"/>
                <a:gd name="T52" fmla="*/ 2147483647 w 273"/>
                <a:gd name="T53" fmla="*/ 2147483647 h 369"/>
                <a:gd name="T54" fmla="*/ 2147483647 w 273"/>
                <a:gd name="T55" fmla="*/ 2147483647 h 369"/>
                <a:gd name="T56" fmla="*/ 0 w 273"/>
                <a:gd name="T57" fmla="*/ 2147483647 h 369"/>
                <a:gd name="T58" fmla="*/ 2147483647 w 273"/>
                <a:gd name="T59" fmla="*/ 2147483647 h 369"/>
                <a:gd name="T60" fmla="*/ 2147483647 w 273"/>
                <a:gd name="T61" fmla="*/ 2147483647 h 369"/>
                <a:gd name="T62" fmla="*/ 2147483647 w 273"/>
                <a:gd name="T63" fmla="*/ 2147483647 h 369"/>
                <a:gd name="T64" fmla="*/ 2147483647 w 273"/>
                <a:gd name="T65" fmla="*/ 2147483647 h 369"/>
                <a:gd name="T66" fmla="*/ 2147483647 w 273"/>
                <a:gd name="T67" fmla="*/ 2147483647 h 369"/>
                <a:gd name="T68" fmla="*/ 2147483647 w 273"/>
                <a:gd name="T69" fmla="*/ 2147483647 h 369"/>
                <a:gd name="T70" fmla="*/ 2147483647 w 273"/>
                <a:gd name="T71" fmla="*/ 2147483647 h 369"/>
                <a:gd name="T72" fmla="*/ 2147483647 w 273"/>
                <a:gd name="T73" fmla="*/ 2147483647 h 369"/>
                <a:gd name="T74" fmla="*/ 2147483647 w 273"/>
                <a:gd name="T75" fmla="*/ 2147483647 h 369"/>
                <a:gd name="T76" fmla="*/ 2147483647 w 273"/>
                <a:gd name="T77" fmla="*/ 2147483647 h 369"/>
                <a:gd name="T78" fmla="*/ 2147483647 w 273"/>
                <a:gd name="T79" fmla="*/ 2147483647 h 369"/>
                <a:gd name="T80" fmla="*/ 2147483647 w 273"/>
                <a:gd name="T81" fmla="*/ 2147483647 h 369"/>
                <a:gd name="T82" fmla="*/ 2147483647 w 273"/>
                <a:gd name="T83" fmla="*/ 2147483647 h 369"/>
                <a:gd name="T84" fmla="*/ 2147483647 w 273"/>
                <a:gd name="T85" fmla="*/ 2147483647 h 369"/>
                <a:gd name="T86" fmla="*/ 2147483647 w 273"/>
                <a:gd name="T87" fmla="*/ 2147483647 h 369"/>
                <a:gd name="T88" fmla="*/ 2147483647 w 273"/>
                <a:gd name="T89" fmla="*/ 2147483647 h 369"/>
                <a:gd name="T90" fmla="*/ 2147483647 w 273"/>
                <a:gd name="T91" fmla="*/ 2147483647 h 369"/>
                <a:gd name="T92" fmla="*/ 2147483647 w 273"/>
                <a:gd name="T93" fmla="*/ 2147483647 h 369"/>
                <a:gd name="T94" fmla="*/ 2147483647 w 273"/>
                <a:gd name="T95" fmla="*/ 2147483647 h 369"/>
                <a:gd name="T96" fmla="*/ 2147483647 w 273"/>
                <a:gd name="T97" fmla="*/ 2147483647 h 369"/>
                <a:gd name="T98" fmla="*/ 2147483647 w 273"/>
                <a:gd name="T99" fmla="*/ 2147483647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solidFill>
              <a:srgbClr val="FEB80A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1" name="Freeform 16"/>
            <p:cNvSpPr>
              <a:spLocks noChangeArrowheads="1"/>
            </p:cNvSpPr>
            <p:nvPr/>
          </p:nvSpPr>
          <p:spPr bwMode="auto">
            <a:xfrm>
              <a:off x="4986338" y="5381625"/>
              <a:ext cx="1144587" cy="884238"/>
            </a:xfrm>
            <a:custGeom>
              <a:avLst/>
              <a:gdLst>
                <a:gd name="T0" fmla="*/ 2147483647 w 505"/>
                <a:gd name="T1" fmla="*/ 2147483647 h 385"/>
                <a:gd name="T2" fmla="*/ 2147483647 w 505"/>
                <a:gd name="T3" fmla="*/ 2147483647 h 385"/>
                <a:gd name="T4" fmla="*/ 2147483647 w 505"/>
                <a:gd name="T5" fmla="*/ 2147483647 h 385"/>
                <a:gd name="T6" fmla="*/ 2147483647 w 505"/>
                <a:gd name="T7" fmla="*/ 2147483647 h 385"/>
                <a:gd name="T8" fmla="*/ 2147483647 w 505"/>
                <a:gd name="T9" fmla="*/ 2147483647 h 385"/>
                <a:gd name="T10" fmla="*/ 2147483647 w 505"/>
                <a:gd name="T11" fmla="*/ 0 h 385"/>
                <a:gd name="T12" fmla="*/ 2147483647 w 505"/>
                <a:gd name="T13" fmla="*/ 0 h 385"/>
                <a:gd name="T14" fmla="*/ 2147483647 w 505"/>
                <a:gd name="T15" fmla="*/ 2147483647 h 385"/>
                <a:gd name="T16" fmla="*/ 2147483647 w 505"/>
                <a:gd name="T17" fmla="*/ 2147483647 h 385"/>
                <a:gd name="T18" fmla="*/ 2147483647 w 505"/>
                <a:gd name="T19" fmla="*/ 2147483647 h 385"/>
                <a:gd name="T20" fmla="*/ 2147483647 w 505"/>
                <a:gd name="T21" fmla="*/ 2147483647 h 385"/>
                <a:gd name="T22" fmla="*/ 2147483647 w 505"/>
                <a:gd name="T23" fmla="*/ 2147483647 h 385"/>
                <a:gd name="T24" fmla="*/ 2147483647 w 505"/>
                <a:gd name="T25" fmla="*/ 2147483647 h 385"/>
                <a:gd name="T26" fmla="*/ 2147483647 w 505"/>
                <a:gd name="T27" fmla="*/ 2147483647 h 385"/>
                <a:gd name="T28" fmla="*/ 2147483647 w 505"/>
                <a:gd name="T29" fmla="*/ 2147483647 h 385"/>
                <a:gd name="T30" fmla="*/ 2147483647 w 505"/>
                <a:gd name="T31" fmla="*/ 2147483647 h 385"/>
                <a:gd name="T32" fmla="*/ 0 w 505"/>
                <a:gd name="T33" fmla="*/ 2147483647 h 385"/>
                <a:gd name="T34" fmla="*/ 2147483647 w 505"/>
                <a:gd name="T35" fmla="*/ 2147483647 h 385"/>
                <a:gd name="T36" fmla="*/ 2147483647 w 505"/>
                <a:gd name="T37" fmla="*/ 2147483647 h 385"/>
                <a:gd name="T38" fmla="*/ 2147483647 w 505"/>
                <a:gd name="T39" fmla="*/ 2147483647 h 385"/>
                <a:gd name="T40" fmla="*/ 2147483647 w 505"/>
                <a:gd name="T41" fmla="*/ 2147483647 h 385"/>
                <a:gd name="T42" fmla="*/ 2147483647 w 505"/>
                <a:gd name="T43" fmla="*/ 2147483647 h 385"/>
                <a:gd name="T44" fmla="*/ 2147483647 w 505"/>
                <a:gd name="T45" fmla="*/ 2147483647 h 385"/>
                <a:gd name="T46" fmla="*/ 2147483647 w 505"/>
                <a:gd name="T47" fmla="*/ 2147483647 h 385"/>
                <a:gd name="T48" fmla="*/ 2147483647 w 505"/>
                <a:gd name="T49" fmla="*/ 2147483647 h 385"/>
                <a:gd name="T50" fmla="*/ 2147483647 w 505"/>
                <a:gd name="T51" fmla="*/ 2147483647 h 385"/>
                <a:gd name="T52" fmla="*/ 2147483647 w 505"/>
                <a:gd name="T53" fmla="*/ 2147483647 h 385"/>
                <a:gd name="T54" fmla="*/ 2147483647 w 505"/>
                <a:gd name="T55" fmla="*/ 2147483647 h 385"/>
                <a:gd name="T56" fmla="*/ 2147483647 w 505"/>
                <a:gd name="T57" fmla="*/ 2147483647 h 385"/>
                <a:gd name="T58" fmla="*/ 2147483647 w 505"/>
                <a:gd name="T59" fmla="*/ 2147483647 h 385"/>
                <a:gd name="T60" fmla="*/ 2147483647 w 505"/>
                <a:gd name="T61" fmla="*/ 2147483647 h 385"/>
                <a:gd name="T62" fmla="*/ 2147483647 w 505"/>
                <a:gd name="T63" fmla="*/ 2147483647 h 385"/>
                <a:gd name="T64" fmla="*/ 2147483647 w 505"/>
                <a:gd name="T65" fmla="*/ 2147483647 h 385"/>
                <a:gd name="T66" fmla="*/ 2147483647 w 505"/>
                <a:gd name="T67" fmla="*/ 2147483647 h 385"/>
                <a:gd name="T68" fmla="*/ 2147483647 w 505"/>
                <a:gd name="T69" fmla="*/ 2147483647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solidFill>
              <a:srgbClr val="5FE8D6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2" name="Freeform 17"/>
            <p:cNvSpPr>
              <a:spLocks noChangeArrowheads="1"/>
            </p:cNvSpPr>
            <p:nvPr/>
          </p:nvSpPr>
          <p:spPr bwMode="auto">
            <a:xfrm>
              <a:off x="4225925" y="5216525"/>
              <a:ext cx="1127125" cy="884238"/>
            </a:xfrm>
            <a:custGeom>
              <a:avLst/>
              <a:gdLst>
                <a:gd name="T0" fmla="*/ 2147483647 w 497"/>
                <a:gd name="T1" fmla="*/ 2147483647 h 385"/>
                <a:gd name="T2" fmla="*/ 2147483647 w 497"/>
                <a:gd name="T3" fmla="*/ 2147483647 h 385"/>
                <a:gd name="T4" fmla="*/ 2147483647 w 497"/>
                <a:gd name="T5" fmla="*/ 2147483647 h 385"/>
                <a:gd name="T6" fmla="*/ 2147483647 w 497"/>
                <a:gd name="T7" fmla="*/ 2147483647 h 385"/>
                <a:gd name="T8" fmla="*/ 2147483647 w 497"/>
                <a:gd name="T9" fmla="*/ 2147483647 h 385"/>
                <a:gd name="T10" fmla="*/ 2147483647 w 497"/>
                <a:gd name="T11" fmla="*/ 2147483647 h 385"/>
                <a:gd name="T12" fmla="*/ 2147483647 w 497"/>
                <a:gd name="T13" fmla="*/ 2147483647 h 385"/>
                <a:gd name="T14" fmla="*/ 2147483647 w 497"/>
                <a:gd name="T15" fmla="*/ 2147483647 h 385"/>
                <a:gd name="T16" fmla="*/ 2147483647 w 497"/>
                <a:gd name="T17" fmla="*/ 2147483647 h 385"/>
                <a:gd name="T18" fmla="*/ 2147483647 w 497"/>
                <a:gd name="T19" fmla="*/ 2147483647 h 385"/>
                <a:gd name="T20" fmla="*/ 2147483647 w 497"/>
                <a:gd name="T21" fmla="*/ 2147483647 h 385"/>
                <a:gd name="T22" fmla="*/ 2147483647 w 497"/>
                <a:gd name="T23" fmla="*/ 2147483647 h 385"/>
                <a:gd name="T24" fmla="*/ 2147483647 w 497"/>
                <a:gd name="T25" fmla="*/ 2147483647 h 385"/>
                <a:gd name="T26" fmla="*/ 2147483647 w 497"/>
                <a:gd name="T27" fmla="*/ 2147483647 h 385"/>
                <a:gd name="T28" fmla="*/ 2147483647 w 497"/>
                <a:gd name="T29" fmla="*/ 2147483647 h 385"/>
                <a:gd name="T30" fmla="*/ 2147483647 w 497"/>
                <a:gd name="T31" fmla="*/ 2147483647 h 385"/>
                <a:gd name="T32" fmla="*/ 2147483647 w 497"/>
                <a:gd name="T33" fmla="*/ 2147483647 h 385"/>
                <a:gd name="T34" fmla="*/ 2147483647 w 497"/>
                <a:gd name="T35" fmla="*/ 2147483647 h 385"/>
                <a:gd name="T36" fmla="*/ 2147483647 w 497"/>
                <a:gd name="T37" fmla="*/ 2147483647 h 385"/>
                <a:gd name="T38" fmla="*/ 2147483647 w 497"/>
                <a:gd name="T39" fmla="*/ 2147483647 h 385"/>
                <a:gd name="T40" fmla="*/ 2147483647 w 497"/>
                <a:gd name="T41" fmla="*/ 2147483647 h 385"/>
                <a:gd name="T42" fmla="*/ 2147483647 w 497"/>
                <a:gd name="T43" fmla="*/ 2147483647 h 385"/>
                <a:gd name="T44" fmla="*/ 2147483647 w 497"/>
                <a:gd name="T45" fmla="*/ 2147483647 h 385"/>
                <a:gd name="T46" fmla="*/ 0 w 497"/>
                <a:gd name="T47" fmla="*/ 2147483647 h 385"/>
                <a:gd name="T48" fmla="*/ 2147483647 w 497"/>
                <a:gd name="T49" fmla="*/ 2147483647 h 385"/>
                <a:gd name="T50" fmla="*/ 2147483647 w 497"/>
                <a:gd name="T51" fmla="*/ 2147483647 h 385"/>
                <a:gd name="T52" fmla="*/ 2147483647 w 497"/>
                <a:gd name="T53" fmla="*/ 2147483647 h 385"/>
                <a:gd name="T54" fmla="*/ 2147483647 w 497"/>
                <a:gd name="T55" fmla="*/ 2147483647 h 385"/>
                <a:gd name="T56" fmla="*/ 2147483647 w 497"/>
                <a:gd name="T57" fmla="*/ 2147483647 h 385"/>
                <a:gd name="T58" fmla="*/ 2147483647 w 497"/>
                <a:gd name="T59" fmla="*/ 2147483647 h 385"/>
                <a:gd name="T60" fmla="*/ 2147483647 w 497"/>
                <a:gd name="T61" fmla="*/ 2147483647 h 385"/>
                <a:gd name="T62" fmla="*/ 2147483647 w 497"/>
                <a:gd name="T63" fmla="*/ 2147483647 h 385"/>
                <a:gd name="T64" fmla="*/ 2147483647 w 497"/>
                <a:gd name="T65" fmla="*/ 2147483647 h 385"/>
                <a:gd name="T66" fmla="*/ 2147483647 w 497"/>
                <a:gd name="T67" fmla="*/ 2147483647 h 385"/>
                <a:gd name="T68" fmla="*/ 2147483647 w 497"/>
                <a:gd name="T69" fmla="*/ 2147483647 h 385"/>
                <a:gd name="T70" fmla="*/ 2147483647 w 497"/>
                <a:gd name="T71" fmla="*/ 2147483647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solidFill>
              <a:srgbClr val="1AB39F">
                <a:lumMod val="60000"/>
                <a:lumOff val="4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3" name="Freeform 18"/>
            <p:cNvSpPr>
              <a:spLocks noChangeArrowheads="1"/>
            </p:cNvSpPr>
            <p:nvPr/>
          </p:nvSpPr>
          <p:spPr bwMode="auto">
            <a:xfrm>
              <a:off x="4117975" y="4719638"/>
              <a:ext cx="836613" cy="814387"/>
            </a:xfrm>
            <a:custGeom>
              <a:avLst/>
              <a:gdLst>
                <a:gd name="T0" fmla="*/ 2147483647 w 369"/>
                <a:gd name="T1" fmla="*/ 2147483647 h 353"/>
                <a:gd name="T2" fmla="*/ 2147483647 w 369"/>
                <a:gd name="T3" fmla="*/ 2147483647 h 353"/>
                <a:gd name="T4" fmla="*/ 2147483647 w 369"/>
                <a:gd name="T5" fmla="*/ 2147483647 h 353"/>
                <a:gd name="T6" fmla="*/ 2147483647 w 369"/>
                <a:gd name="T7" fmla="*/ 2147483647 h 353"/>
                <a:gd name="T8" fmla="*/ 2147483647 w 369"/>
                <a:gd name="T9" fmla="*/ 2147483647 h 353"/>
                <a:gd name="T10" fmla="*/ 2147483647 w 369"/>
                <a:gd name="T11" fmla="*/ 2147483647 h 353"/>
                <a:gd name="T12" fmla="*/ 2147483647 w 369"/>
                <a:gd name="T13" fmla="*/ 2147483647 h 353"/>
                <a:gd name="T14" fmla="*/ 2147483647 w 369"/>
                <a:gd name="T15" fmla="*/ 2147483647 h 353"/>
                <a:gd name="T16" fmla="*/ 2147483647 w 369"/>
                <a:gd name="T17" fmla="*/ 2147483647 h 353"/>
                <a:gd name="T18" fmla="*/ 2147483647 w 369"/>
                <a:gd name="T19" fmla="*/ 2147483647 h 353"/>
                <a:gd name="T20" fmla="*/ 2147483647 w 369"/>
                <a:gd name="T21" fmla="*/ 2147483647 h 353"/>
                <a:gd name="T22" fmla="*/ 2147483647 w 369"/>
                <a:gd name="T23" fmla="*/ 2147483647 h 353"/>
                <a:gd name="T24" fmla="*/ 2147483647 w 369"/>
                <a:gd name="T25" fmla="*/ 2147483647 h 353"/>
                <a:gd name="T26" fmla="*/ 2147483647 w 369"/>
                <a:gd name="T27" fmla="*/ 0 h 353"/>
                <a:gd name="T28" fmla="*/ 2147483647 w 369"/>
                <a:gd name="T29" fmla="*/ 2147483647 h 353"/>
                <a:gd name="T30" fmla="*/ 2147483647 w 369"/>
                <a:gd name="T31" fmla="*/ 2147483647 h 353"/>
                <a:gd name="T32" fmla="*/ 2147483647 w 369"/>
                <a:gd name="T33" fmla="*/ 2147483647 h 353"/>
                <a:gd name="T34" fmla="*/ 2147483647 w 369"/>
                <a:gd name="T35" fmla="*/ 2147483647 h 353"/>
                <a:gd name="T36" fmla="*/ 2147483647 w 369"/>
                <a:gd name="T37" fmla="*/ 2147483647 h 353"/>
                <a:gd name="T38" fmla="*/ 2147483647 w 369"/>
                <a:gd name="T39" fmla="*/ 2147483647 h 353"/>
                <a:gd name="T40" fmla="*/ 2147483647 w 369"/>
                <a:gd name="T41" fmla="*/ 2147483647 h 353"/>
                <a:gd name="T42" fmla="*/ 2147483647 w 369"/>
                <a:gd name="T43" fmla="*/ 2147483647 h 353"/>
                <a:gd name="T44" fmla="*/ 2147483647 w 369"/>
                <a:gd name="T45" fmla="*/ 2147483647 h 353"/>
                <a:gd name="T46" fmla="*/ 2147483647 w 369"/>
                <a:gd name="T47" fmla="*/ 2147483647 h 353"/>
                <a:gd name="T48" fmla="*/ 2147483647 w 369"/>
                <a:gd name="T49" fmla="*/ 2147483647 h 353"/>
                <a:gd name="T50" fmla="*/ 2147483647 w 369"/>
                <a:gd name="T51" fmla="*/ 2147483647 h 353"/>
                <a:gd name="T52" fmla="*/ 2147483647 w 369"/>
                <a:gd name="T53" fmla="*/ 2147483647 h 353"/>
                <a:gd name="T54" fmla="*/ 2147483647 w 369"/>
                <a:gd name="T55" fmla="*/ 2147483647 h 353"/>
                <a:gd name="T56" fmla="*/ 2147483647 w 369"/>
                <a:gd name="T57" fmla="*/ 2147483647 h 353"/>
                <a:gd name="T58" fmla="*/ 2147483647 w 369"/>
                <a:gd name="T59" fmla="*/ 2147483647 h 353"/>
                <a:gd name="T60" fmla="*/ 2147483647 w 369"/>
                <a:gd name="T61" fmla="*/ 2147483647 h 353"/>
                <a:gd name="T62" fmla="*/ 2147483647 w 369"/>
                <a:gd name="T63" fmla="*/ 2147483647 h 353"/>
                <a:gd name="T64" fmla="*/ 2147483647 w 369"/>
                <a:gd name="T65" fmla="*/ 2147483647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solidFill>
              <a:srgbClr val="FEB80A">
                <a:lumMod val="40000"/>
                <a:lumOff val="6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4" name="Freeform 19"/>
            <p:cNvSpPr>
              <a:spLocks noChangeArrowheads="1"/>
            </p:cNvSpPr>
            <p:nvPr/>
          </p:nvSpPr>
          <p:spPr bwMode="auto">
            <a:xfrm>
              <a:off x="3173413" y="4664075"/>
              <a:ext cx="1289050" cy="1417638"/>
            </a:xfrm>
            <a:custGeom>
              <a:avLst/>
              <a:gdLst>
                <a:gd name="T0" fmla="*/ 2147483647 w 569"/>
                <a:gd name="T1" fmla="*/ 2147483647 h 617"/>
                <a:gd name="T2" fmla="*/ 2147483647 w 569"/>
                <a:gd name="T3" fmla="*/ 2147483647 h 617"/>
                <a:gd name="T4" fmla="*/ 2147483647 w 569"/>
                <a:gd name="T5" fmla="*/ 2147483647 h 617"/>
                <a:gd name="T6" fmla="*/ 2147483647 w 569"/>
                <a:gd name="T7" fmla="*/ 2147483647 h 617"/>
                <a:gd name="T8" fmla="*/ 2147483647 w 569"/>
                <a:gd name="T9" fmla="*/ 2147483647 h 617"/>
                <a:gd name="T10" fmla="*/ 2147483647 w 569"/>
                <a:gd name="T11" fmla="*/ 2147483647 h 617"/>
                <a:gd name="T12" fmla="*/ 2147483647 w 569"/>
                <a:gd name="T13" fmla="*/ 2147483647 h 617"/>
                <a:gd name="T14" fmla="*/ 2147483647 w 569"/>
                <a:gd name="T15" fmla="*/ 2147483647 h 617"/>
                <a:gd name="T16" fmla="*/ 2147483647 w 569"/>
                <a:gd name="T17" fmla="*/ 2147483647 h 617"/>
                <a:gd name="T18" fmla="*/ 2147483647 w 569"/>
                <a:gd name="T19" fmla="*/ 2147483647 h 617"/>
                <a:gd name="T20" fmla="*/ 2147483647 w 569"/>
                <a:gd name="T21" fmla="*/ 2147483647 h 617"/>
                <a:gd name="T22" fmla="*/ 2147483647 w 569"/>
                <a:gd name="T23" fmla="*/ 2147483647 h 617"/>
                <a:gd name="T24" fmla="*/ 2147483647 w 569"/>
                <a:gd name="T25" fmla="*/ 2147483647 h 617"/>
                <a:gd name="T26" fmla="*/ 2147483647 w 569"/>
                <a:gd name="T27" fmla="*/ 2147483647 h 617"/>
                <a:gd name="T28" fmla="*/ 2147483647 w 569"/>
                <a:gd name="T29" fmla="*/ 2147483647 h 617"/>
                <a:gd name="T30" fmla="*/ 2147483647 w 569"/>
                <a:gd name="T31" fmla="*/ 2147483647 h 617"/>
                <a:gd name="T32" fmla="*/ 2147483647 w 569"/>
                <a:gd name="T33" fmla="*/ 2147483647 h 617"/>
                <a:gd name="T34" fmla="*/ 2147483647 w 569"/>
                <a:gd name="T35" fmla="*/ 2147483647 h 617"/>
                <a:gd name="T36" fmla="*/ 2147483647 w 569"/>
                <a:gd name="T37" fmla="*/ 2147483647 h 617"/>
                <a:gd name="T38" fmla="*/ 2147483647 w 569"/>
                <a:gd name="T39" fmla="*/ 2147483647 h 617"/>
                <a:gd name="T40" fmla="*/ 2147483647 w 569"/>
                <a:gd name="T41" fmla="*/ 2147483647 h 617"/>
                <a:gd name="T42" fmla="*/ 2147483647 w 569"/>
                <a:gd name="T43" fmla="*/ 2147483647 h 617"/>
                <a:gd name="T44" fmla="*/ 2147483647 w 569"/>
                <a:gd name="T45" fmla="*/ 2147483647 h 617"/>
                <a:gd name="T46" fmla="*/ 2147483647 w 569"/>
                <a:gd name="T47" fmla="*/ 2147483647 h 617"/>
                <a:gd name="T48" fmla="*/ 2147483647 w 569"/>
                <a:gd name="T49" fmla="*/ 2147483647 h 617"/>
                <a:gd name="T50" fmla="*/ 2147483647 w 569"/>
                <a:gd name="T51" fmla="*/ 0 h 617"/>
                <a:gd name="T52" fmla="*/ 2147483647 w 569"/>
                <a:gd name="T53" fmla="*/ 0 h 617"/>
                <a:gd name="T54" fmla="*/ 2147483647 w 569"/>
                <a:gd name="T55" fmla="*/ 2147483647 h 617"/>
                <a:gd name="T56" fmla="*/ 2147483647 w 569"/>
                <a:gd name="T57" fmla="*/ 2147483647 h 617"/>
                <a:gd name="T58" fmla="*/ 2147483647 w 569"/>
                <a:gd name="T59" fmla="*/ 2147483647 h 617"/>
                <a:gd name="T60" fmla="*/ 2147483647 w 569"/>
                <a:gd name="T61" fmla="*/ 2147483647 h 617"/>
                <a:gd name="T62" fmla="*/ 2147483647 w 569"/>
                <a:gd name="T63" fmla="*/ 2147483647 h 617"/>
                <a:gd name="T64" fmla="*/ 2147483647 w 569"/>
                <a:gd name="T65" fmla="*/ 2147483647 h 617"/>
                <a:gd name="T66" fmla="*/ 2147483647 w 569"/>
                <a:gd name="T67" fmla="*/ 2147483647 h 617"/>
                <a:gd name="T68" fmla="*/ 0 w 569"/>
                <a:gd name="T69" fmla="*/ 2147483647 h 617"/>
                <a:gd name="T70" fmla="*/ 2147483647 w 569"/>
                <a:gd name="T71" fmla="*/ 2147483647 h 617"/>
                <a:gd name="T72" fmla="*/ 2147483647 w 569"/>
                <a:gd name="T73" fmla="*/ 2147483647 h 617"/>
                <a:gd name="T74" fmla="*/ 2147483647 w 569"/>
                <a:gd name="T75" fmla="*/ 2147483647 h 617"/>
                <a:gd name="T76" fmla="*/ 2147483647 w 569"/>
                <a:gd name="T77" fmla="*/ 2147483647 h 617"/>
                <a:gd name="T78" fmla="*/ 2147483647 w 569"/>
                <a:gd name="T79" fmla="*/ 2147483647 h 617"/>
                <a:gd name="T80" fmla="*/ 2147483647 w 569"/>
                <a:gd name="T81" fmla="*/ 2147483647 h 617"/>
                <a:gd name="T82" fmla="*/ 2147483647 w 569"/>
                <a:gd name="T83" fmla="*/ 2147483647 h 617"/>
                <a:gd name="T84" fmla="*/ 2147483647 w 569"/>
                <a:gd name="T85" fmla="*/ 2147483647 h 617"/>
                <a:gd name="T86" fmla="*/ 2147483647 w 569"/>
                <a:gd name="T87" fmla="*/ 2147483647 h 617"/>
                <a:gd name="T88" fmla="*/ 2147483647 w 569"/>
                <a:gd name="T89" fmla="*/ 2147483647 h 617"/>
                <a:gd name="T90" fmla="*/ 2147483647 w 569"/>
                <a:gd name="T91" fmla="*/ 2147483647 h 617"/>
                <a:gd name="T92" fmla="*/ 2147483647 w 569"/>
                <a:gd name="T93" fmla="*/ 2147483647 h 617"/>
                <a:gd name="T94" fmla="*/ 2147483647 w 569"/>
                <a:gd name="T95" fmla="*/ 2147483647 h 617"/>
                <a:gd name="T96" fmla="*/ 2147483647 w 569"/>
                <a:gd name="T97" fmla="*/ 2147483647 h 617"/>
                <a:gd name="T98" fmla="*/ 2147483647 w 569"/>
                <a:gd name="T99" fmla="*/ 2147483647 h 617"/>
                <a:gd name="T100" fmla="*/ 2147483647 w 569"/>
                <a:gd name="T101" fmla="*/ 2147483647 h 617"/>
                <a:gd name="T102" fmla="*/ 2147483647 w 569"/>
                <a:gd name="T103" fmla="*/ 2147483647 h 617"/>
                <a:gd name="T104" fmla="*/ 2147483647 w 569"/>
                <a:gd name="T105" fmla="*/ 2147483647 h 617"/>
                <a:gd name="T106" fmla="*/ 2147483647 w 569"/>
                <a:gd name="T107" fmla="*/ 2147483647 h 617"/>
                <a:gd name="T108" fmla="*/ 2147483647 w 569"/>
                <a:gd name="T109" fmla="*/ 2147483647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FEB80A">
                <a:lumMod val="40000"/>
                <a:lumOff val="6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5" name="Freeform 20"/>
            <p:cNvSpPr>
              <a:spLocks noChangeArrowheads="1"/>
            </p:cNvSpPr>
            <p:nvPr/>
          </p:nvSpPr>
          <p:spPr bwMode="auto">
            <a:xfrm>
              <a:off x="766763" y="3024188"/>
              <a:ext cx="2741612" cy="1804987"/>
            </a:xfrm>
            <a:custGeom>
              <a:avLst/>
              <a:gdLst>
                <a:gd name="T0" fmla="*/ 2147483647 w 1209"/>
                <a:gd name="T1" fmla="*/ 2147483647 h 785"/>
                <a:gd name="T2" fmla="*/ 2147483647 w 1209"/>
                <a:gd name="T3" fmla="*/ 2147483647 h 785"/>
                <a:gd name="T4" fmla="*/ 2147483647 w 1209"/>
                <a:gd name="T5" fmla="*/ 2147483647 h 785"/>
                <a:gd name="T6" fmla="*/ 2147483647 w 1209"/>
                <a:gd name="T7" fmla="*/ 2147483647 h 785"/>
                <a:gd name="T8" fmla="*/ 2147483647 w 1209"/>
                <a:gd name="T9" fmla="*/ 2147483647 h 785"/>
                <a:gd name="T10" fmla="*/ 2147483647 w 1209"/>
                <a:gd name="T11" fmla="*/ 2147483647 h 785"/>
                <a:gd name="T12" fmla="*/ 2147483647 w 1209"/>
                <a:gd name="T13" fmla="*/ 2147483647 h 785"/>
                <a:gd name="T14" fmla="*/ 2147483647 w 1209"/>
                <a:gd name="T15" fmla="*/ 2147483647 h 785"/>
                <a:gd name="T16" fmla="*/ 2147483647 w 1209"/>
                <a:gd name="T17" fmla="*/ 2147483647 h 785"/>
                <a:gd name="T18" fmla="*/ 2147483647 w 1209"/>
                <a:gd name="T19" fmla="*/ 2147483647 h 785"/>
                <a:gd name="T20" fmla="*/ 2147483647 w 1209"/>
                <a:gd name="T21" fmla="*/ 2147483647 h 785"/>
                <a:gd name="T22" fmla="*/ 2147483647 w 1209"/>
                <a:gd name="T23" fmla="*/ 2147483647 h 785"/>
                <a:gd name="T24" fmla="*/ 2147483647 w 1209"/>
                <a:gd name="T25" fmla="*/ 2147483647 h 785"/>
                <a:gd name="T26" fmla="*/ 2147483647 w 1209"/>
                <a:gd name="T27" fmla="*/ 2147483647 h 785"/>
                <a:gd name="T28" fmla="*/ 2147483647 w 1209"/>
                <a:gd name="T29" fmla="*/ 2147483647 h 785"/>
                <a:gd name="T30" fmla="*/ 2147483647 w 1209"/>
                <a:gd name="T31" fmla="*/ 2147483647 h 785"/>
                <a:gd name="T32" fmla="*/ 2147483647 w 1209"/>
                <a:gd name="T33" fmla="*/ 2147483647 h 785"/>
                <a:gd name="T34" fmla="*/ 2147483647 w 1209"/>
                <a:gd name="T35" fmla="*/ 2147483647 h 785"/>
                <a:gd name="T36" fmla="*/ 2147483647 w 1209"/>
                <a:gd name="T37" fmla="*/ 2147483647 h 785"/>
                <a:gd name="T38" fmla="*/ 2147483647 w 1209"/>
                <a:gd name="T39" fmla="*/ 2147483647 h 785"/>
                <a:gd name="T40" fmla="*/ 2147483647 w 1209"/>
                <a:gd name="T41" fmla="*/ 2147483647 h 785"/>
                <a:gd name="T42" fmla="*/ 2147483647 w 1209"/>
                <a:gd name="T43" fmla="*/ 2147483647 h 785"/>
                <a:gd name="T44" fmla="*/ 2147483647 w 1209"/>
                <a:gd name="T45" fmla="*/ 2147483647 h 785"/>
                <a:gd name="T46" fmla="*/ 2147483647 w 1209"/>
                <a:gd name="T47" fmla="*/ 2147483647 h 785"/>
                <a:gd name="T48" fmla="*/ 2147483647 w 1209"/>
                <a:gd name="T49" fmla="*/ 2147483647 h 785"/>
                <a:gd name="T50" fmla="*/ 2147483647 w 1209"/>
                <a:gd name="T51" fmla="*/ 2147483647 h 785"/>
                <a:gd name="T52" fmla="*/ 2147483647 w 1209"/>
                <a:gd name="T53" fmla="*/ 2147483647 h 785"/>
                <a:gd name="T54" fmla="*/ 2147483647 w 1209"/>
                <a:gd name="T55" fmla="*/ 2147483647 h 785"/>
                <a:gd name="T56" fmla="*/ 2147483647 w 1209"/>
                <a:gd name="T57" fmla="*/ 2147483647 h 785"/>
                <a:gd name="T58" fmla="*/ 0 w 1209"/>
                <a:gd name="T59" fmla="*/ 2147483647 h 785"/>
                <a:gd name="T60" fmla="*/ 2147483647 w 1209"/>
                <a:gd name="T61" fmla="*/ 2147483647 h 785"/>
                <a:gd name="T62" fmla="*/ 2147483647 w 1209"/>
                <a:gd name="T63" fmla="*/ 2147483647 h 785"/>
                <a:gd name="T64" fmla="*/ 2147483647 w 1209"/>
                <a:gd name="T65" fmla="*/ 2147483647 h 785"/>
                <a:gd name="T66" fmla="*/ 2147483647 w 1209"/>
                <a:gd name="T67" fmla="*/ 2147483647 h 785"/>
                <a:gd name="T68" fmla="*/ 2147483647 w 1209"/>
                <a:gd name="T69" fmla="*/ 2147483647 h 785"/>
                <a:gd name="T70" fmla="*/ 2147483647 w 1209"/>
                <a:gd name="T71" fmla="*/ 2147483647 h 785"/>
                <a:gd name="T72" fmla="*/ 2147483647 w 1209"/>
                <a:gd name="T73" fmla="*/ 2147483647 h 785"/>
                <a:gd name="T74" fmla="*/ 2147483647 w 1209"/>
                <a:gd name="T75" fmla="*/ 2147483647 h 785"/>
                <a:gd name="T76" fmla="*/ 2147483647 w 1209"/>
                <a:gd name="T77" fmla="*/ 2147483647 h 785"/>
                <a:gd name="T78" fmla="*/ 2147483647 w 1209"/>
                <a:gd name="T79" fmla="*/ 2147483647 h 785"/>
                <a:gd name="T80" fmla="*/ 2147483647 w 1209"/>
                <a:gd name="T81" fmla="*/ 2147483647 h 785"/>
                <a:gd name="T82" fmla="*/ 2147483647 w 1209"/>
                <a:gd name="T83" fmla="*/ 2147483647 h 785"/>
                <a:gd name="T84" fmla="*/ 2147483647 w 1209"/>
                <a:gd name="T85" fmla="*/ 2147483647 h 785"/>
                <a:gd name="T86" fmla="*/ 2147483647 w 1209"/>
                <a:gd name="T87" fmla="*/ 2147483647 h 785"/>
                <a:gd name="T88" fmla="*/ 2147483647 w 1209"/>
                <a:gd name="T89" fmla="*/ 2147483647 h 785"/>
                <a:gd name="T90" fmla="*/ 2147483647 w 1209"/>
                <a:gd name="T91" fmla="*/ 2147483647 h 785"/>
                <a:gd name="T92" fmla="*/ 2147483647 w 1209"/>
                <a:gd name="T93" fmla="*/ 2147483647 h 785"/>
                <a:gd name="T94" fmla="*/ 2147483647 w 1209"/>
                <a:gd name="T95" fmla="*/ 2147483647 h 785"/>
                <a:gd name="T96" fmla="*/ 2147483647 w 1209"/>
                <a:gd name="T97" fmla="*/ 2147483647 h 785"/>
                <a:gd name="T98" fmla="*/ 2147483647 w 1209"/>
                <a:gd name="T99" fmla="*/ 2147483647 h 785"/>
                <a:gd name="T100" fmla="*/ 2147483647 w 1209"/>
                <a:gd name="T101" fmla="*/ 2147483647 h 785"/>
                <a:gd name="T102" fmla="*/ 2147483647 w 1209"/>
                <a:gd name="T103" fmla="*/ 2147483647 h 785"/>
                <a:gd name="T104" fmla="*/ 2147483647 w 1209"/>
                <a:gd name="T105" fmla="*/ 2147483647 h 785"/>
                <a:gd name="T106" fmla="*/ 2147483647 w 1209"/>
                <a:gd name="T107" fmla="*/ 2147483647 h 785"/>
                <a:gd name="T108" fmla="*/ 2147483647 w 1209"/>
                <a:gd name="T109" fmla="*/ 2147483647 h 785"/>
                <a:gd name="T110" fmla="*/ 2147483647 w 1209"/>
                <a:gd name="T111" fmla="*/ 2147483647 h 785"/>
                <a:gd name="T112" fmla="*/ 2147483647 w 1209"/>
                <a:gd name="T113" fmla="*/ 2147483647 h 785"/>
                <a:gd name="T114" fmla="*/ 2147483647 w 1209"/>
                <a:gd name="T115" fmla="*/ 2147483647 h 785"/>
                <a:gd name="T116" fmla="*/ 2147483647 w 1209"/>
                <a:gd name="T117" fmla="*/ 2147483647 h 785"/>
                <a:gd name="T118" fmla="*/ 2147483647 w 1209"/>
                <a:gd name="T119" fmla="*/ 2147483647 h 785"/>
                <a:gd name="T120" fmla="*/ 2147483647 w 1209"/>
                <a:gd name="T121" fmla="*/ 2147483647 h 785"/>
                <a:gd name="T122" fmla="*/ 2147483647 w 1209"/>
                <a:gd name="T123" fmla="*/ 2147483647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solidFill>
              <a:srgbClr val="FEB80A">
                <a:lumMod val="40000"/>
                <a:lumOff val="6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6" name="Freeform 21"/>
            <p:cNvSpPr>
              <a:spLocks noChangeArrowheads="1"/>
            </p:cNvSpPr>
            <p:nvPr/>
          </p:nvSpPr>
          <p:spPr bwMode="auto">
            <a:xfrm>
              <a:off x="3341688" y="3763963"/>
              <a:ext cx="1720850" cy="1454150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solidFill>
              <a:srgbClr val="FEB80A">
                <a:lumMod val="40000"/>
                <a:lumOff val="6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87" name="Freeform 22"/>
            <p:cNvSpPr>
              <a:spLocks noChangeArrowheads="1"/>
            </p:cNvSpPr>
            <p:nvPr/>
          </p:nvSpPr>
          <p:spPr bwMode="auto">
            <a:xfrm>
              <a:off x="2344738" y="2751138"/>
              <a:ext cx="1778000" cy="1419225"/>
            </a:xfrm>
            <a:custGeom>
              <a:avLst/>
              <a:gdLst>
                <a:gd name="T0" fmla="*/ 2147483647 w 785"/>
                <a:gd name="T1" fmla="*/ 2147483647 h 617"/>
                <a:gd name="T2" fmla="*/ 2147483647 w 785"/>
                <a:gd name="T3" fmla="*/ 2147483647 h 617"/>
                <a:gd name="T4" fmla="*/ 2147483647 w 785"/>
                <a:gd name="T5" fmla="*/ 2147483647 h 617"/>
                <a:gd name="T6" fmla="*/ 2147483647 w 785"/>
                <a:gd name="T7" fmla="*/ 2147483647 h 617"/>
                <a:gd name="T8" fmla="*/ 2147483647 w 785"/>
                <a:gd name="T9" fmla="*/ 2147483647 h 617"/>
                <a:gd name="T10" fmla="*/ 2147483647 w 785"/>
                <a:gd name="T11" fmla="*/ 2147483647 h 617"/>
                <a:gd name="T12" fmla="*/ 2147483647 w 785"/>
                <a:gd name="T13" fmla="*/ 2147483647 h 617"/>
                <a:gd name="T14" fmla="*/ 2147483647 w 785"/>
                <a:gd name="T15" fmla="*/ 2147483647 h 617"/>
                <a:gd name="T16" fmla="*/ 2147483647 w 785"/>
                <a:gd name="T17" fmla="*/ 2147483647 h 617"/>
                <a:gd name="T18" fmla="*/ 2147483647 w 785"/>
                <a:gd name="T19" fmla="*/ 2147483647 h 617"/>
                <a:gd name="T20" fmla="*/ 2147483647 w 785"/>
                <a:gd name="T21" fmla="*/ 2147483647 h 617"/>
                <a:gd name="T22" fmla="*/ 2147483647 w 785"/>
                <a:gd name="T23" fmla="*/ 2147483647 h 617"/>
                <a:gd name="T24" fmla="*/ 2147483647 w 785"/>
                <a:gd name="T25" fmla="*/ 2147483647 h 617"/>
                <a:gd name="T26" fmla="*/ 2147483647 w 785"/>
                <a:gd name="T27" fmla="*/ 2147483647 h 617"/>
                <a:gd name="T28" fmla="*/ 2147483647 w 785"/>
                <a:gd name="T29" fmla="*/ 2147483647 h 617"/>
                <a:gd name="T30" fmla="*/ 2147483647 w 785"/>
                <a:gd name="T31" fmla="*/ 2147483647 h 617"/>
                <a:gd name="T32" fmla="*/ 2147483647 w 785"/>
                <a:gd name="T33" fmla="*/ 2147483647 h 617"/>
                <a:gd name="T34" fmla="*/ 2147483647 w 785"/>
                <a:gd name="T35" fmla="*/ 2147483647 h 617"/>
                <a:gd name="T36" fmla="*/ 2147483647 w 785"/>
                <a:gd name="T37" fmla="*/ 2147483647 h 617"/>
                <a:gd name="T38" fmla="*/ 2147483647 w 785"/>
                <a:gd name="T39" fmla="*/ 2147483647 h 617"/>
                <a:gd name="T40" fmla="*/ 0 w 785"/>
                <a:gd name="T41" fmla="*/ 2147483647 h 617"/>
                <a:gd name="T42" fmla="*/ 2147483647 w 785"/>
                <a:gd name="T43" fmla="*/ 2147483647 h 617"/>
                <a:gd name="T44" fmla="*/ 2147483647 w 785"/>
                <a:gd name="T45" fmla="*/ 2147483647 h 617"/>
                <a:gd name="T46" fmla="*/ 2147483647 w 785"/>
                <a:gd name="T47" fmla="*/ 2147483647 h 617"/>
                <a:gd name="T48" fmla="*/ 2147483647 w 785"/>
                <a:gd name="T49" fmla="*/ 2147483647 h 617"/>
                <a:gd name="T50" fmla="*/ 2147483647 w 785"/>
                <a:gd name="T51" fmla="*/ 2147483647 h 617"/>
                <a:gd name="T52" fmla="*/ 2147483647 w 785"/>
                <a:gd name="T53" fmla="*/ 2147483647 h 617"/>
                <a:gd name="T54" fmla="*/ 2147483647 w 785"/>
                <a:gd name="T55" fmla="*/ 2147483647 h 617"/>
                <a:gd name="T56" fmla="*/ 2147483647 w 785"/>
                <a:gd name="T57" fmla="*/ 2147483647 h 617"/>
                <a:gd name="T58" fmla="*/ 2147483647 w 785"/>
                <a:gd name="T59" fmla="*/ 2147483647 h 617"/>
                <a:gd name="T60" fmla="*/ 2147483647 w 785"/>
                <a:gd name="T61" fmla="*/ 0 h 617"/>
                <a:gd name="T62" fmla="*/ 2147483647 w 785"/>
                <a:gd name="T63" fmla="*/ 2147483647 h 617"/>
                <a:gd name="T64" fmla="*/ 2147483647 w 785"/>
                <a:gd name="T65" fmla="*/ 2147483647 h 617"/>
                <a:gd name="T66" fmla="*/ 2147483647 w 785"/>
                <a:gd name="T67" fmla="*/ 2147483647 h 617"/>
                <a:gd name="T68" fmla="*/ 2147483647 w 785"/>
                <a:gd name="T69" fmla="*/ 2147483647 h 617"/>
                <a:gd name="T70" fmla="*/ 2147483647 w 785"/>
                <a:gd name="T71" fmla="*/ 2147483647 h 617"/>
                <a:gd name="T72" fmla="*/ 2147483647 w 785"/>
                <a:gd name="T73" fmla="*/ 2147483647 h 617"/>
                <a:gd name="T74" fmla="*/ 2147483647 w 785"/>
                <a:gd name="T75" fmla="*/ 2147483647 h 617"/>
                <a:gd name="T76" fmla="*/ 2147483647 w 785"/>
                <a:gd name="T77" fmla="*/ 2147483647 h 617"/>
                <a:gd name="T78" fmla="*/ 2147483647 w 785"/>
                <a:gd name="T79" fmla="*/ 2147483647 h 617"/>
                <a:gd name="T80" fmla="*/ 2147483647 w 785"/>
                <a:gd name="T81" fmla="*/ 2147483647 h 617"/>
                <a:gd name="T82" fmla="*/ 2147483647 w 785"/>
                <a:gd name="T83" fmla="*/ 2147483647 h 617"/>
                <a:gd name="T84" fmla="*/ 2147483647 w 785"/>
                <a:gd name="T85" fmla="*/ 2147483647 h 617"/>
                <a:gd name="T86" fmla="*/ 2147483647 w 785"/>
                <a:gd name="T87" fmla="*/ 2147483647 h 617"/>
                <a:gd name="T88" fmla="*/ 2147483647 w 785"/>
                <a:gd name="T89" fmla="*/ 2147483647 h 617"/>
                <a:gd name="T90" fmla="*/ 2147483647 w 785"/>
                <a:gd name="T91" fmla="*/ 2147483647 h 617"/>
                <a:gd name="T92" fmla="*/ 2147483647 w 785"/>
                <a:gd name="T93" fmla="*/ 2147483647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solidFill>
              <a:srgbClr val="EA157A">
                <a:lumMod val="60000"/>
                <a:lumOff val="40000"/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8" name="Freeform 23"/>
            <p:cNvSpPr>
              <a:spLocks noChangeArrowheads="1"/>
            </p:cNvSpPr>
            <p:nvPr/>
          </p:nvSpPr>
          <p:spPr bwMode="auto">
            <a:xfrm>
              <a:off x="5567363" y="4551363"/>
              <a:ext cx="692150" cy="982662"/>
            </a:xfrm>
            <a:custGeom>
              <a:avLst/>
              <a:gdLst>
                <a:gd name="T0" fmla="*/ 2147483647 w 305"/>
                <a:gd name="T1" fmla="*/ 2147483647 h 425"/>
                <a:gd name="T2" fmla="*/ 2147483647 w 305"/>
                <a:gd name="T3" fmla="*/ 2147483647 h 425"/>
                <a:gd name="T4" fmla="*/ 2147483647 w 305"/>
                <a:gd name="T5" fmla="*/ 2147483647 h 425"/>
                <a:gd name="T6" fmla="*/ 2147483647 w 305"/>
                <a:gd name="T7" fmla="*/ 2147483647 h 425"/>
                <a:gd name="T8" fmla="*/ 2147483647 w 305"/>
                <a:gd name="T9" fmla="*/ 2147483647 h 425"/>
                <a:gd name="T10" fmla="*/ 2147483647 w 305"/>
                <a:gd name="T11" fmla="*/ 2147483647 h 425"/>
                <a:gd name="T12" fmla="*/ 2147483647 w 305"/>
                <a:gd name="T13" fmla="*/ 2147483647 h 425"/>
                <a:gd name="T14" fmla="*/ 2147483647 w 305"/>
                <a:gd name="T15" fmla="*/ 2147483647 h 425"/>
                <a:gd name="T16" fmla="*/ 2147483647 w 305"/>
                <a:gd name="T17" fmla="*/ 2147483647 h 425"/>
                <a:gd name="T18" fmla="*/ 2147483647 w 305"/>
                <a:gd name="T19" fmla="*/ 2147483647 h 425"/>
                <a:gd name="T20" fmla="*/ 2147483647 w 305"/>
                <a:gd name="T21" fmla="*/ 2147483647 h 425"/>
                <a:gd name="T22" fmla="*/ 2147483647 w 305"/>
                <a:gd name="T23" fmla="*/ 2147483647 h 425"/>
                <a:gd name="T24" fmla="*/ 2147483647 w 305"/>
                <a:gd name="T25" fmla="*/ 2147483647 h 425"/>
                <a:gd name="T26" fmla="*/ 2147483647 w 305"/>
                <a:gd name="T27" fmla="*/ 2147483647 h 425"/>
                <a:gd name="T28" fmla="*/ 2147483647 w 305"/>
                <a:gd name="T29" fmla="*/ 2147483647 h 425"/>
                <a:gd name="T30" fmla="*/ 2147483647 w 305"/>
                <a:gd name="T31" fmla="*/ 2147483647 h 425"/>
                <a:gd name="T32" fmla="*/ 2147483647 w 305"/>
                <a:gd name="T33" fmla="*/ 2147483647 h 425"/>
                <a:gd name="T34" fmla="*/ 2147483647 w 305"/>
                <a:gd name="T35" fmla="*/ 2147483647 h 425"/>
                <a:gd name="T36" fmla="*/ 2147483647 w 305"/>
                <a:gd name="T37" fmla="*/ 2147483647 h 425"/>
                <a:gd name="T38" fmla="*/ 2147483647 w 305"/>
                <a:gd name="T39" fmla="*/ 2147483647 h 425"/>
                <a:gd name="T40" fmla="*/ 2147483647 w 305"/>
                <a:gd name="T41" fmla="*/ 2147483647 h 425"/>
                <a:gd name="T42" fmla="*/ 2147483647 w 305"/>
                <a:gd name="T43" fmla="*/ 2147483647 h 425"/>
                <a:gd name="T44" fmla="*/ 2147483647 w 305"/>
                <a:gd name="T45" fmla="*/ 2147483647 h 425"/>
                <a:gd name="T46" fmla="*/ 2147483647 w 305"/>
                <a:gd name="T47" fmla="*/ 2147483647 h 425"/>
                <a:gd name="T48" fmla="*/ 2147483647 w 305"/>
                <a:gd name="T49" fmla="*/ 2147483647 h 425"/>
                <a:gd name="T50" fmla="*/ 2147483647 w 305"/>
                <a:gd name="T51" fmla="*/ 2147483647 h 425"/>
                <a:gd name="T52" fmla="*/ 2147483647 w 305"/>
                <a:gd name="T53" fmla="*/ 2147483647 h 425"/>
                <a:gd name="T54" fmla="*/ 2147483647 w 305"/>
                <a:gd name="T55" fmla="*/ 2147483647 h 425"/>
                <a:gd name="T56" fmla="*/ 2147483647 w 305"/>
                <a:gd name="T57" fmla="*/ 2147483647 h 425"/>
                <a:gd name="T58" fmla="*/ 2147483647 w 305"/>
                <a:gd name="T59" fmla="*/ 2147483647 h 425"/>
                <a:gd name="T60" fmla="*/ 2147483647 w 305"/>
                <a:gd name="T61" fmla="*/ 2147483647 h 425"/>
                <a:gd name="T62" fmla="*/ 2147483647 w 305"/>
                <a:gd name="T63" fmla="*/ 2147483647 h 425"/>
                <a:gd name="T64" fmla="*/ 2147483647 w 305"/>
                <a:gd name="T65" fmla="*/ 2147483647 h 425"/>
                <a:gd name="T66" fmla="*/ 2147483647 w 305"/>
                <a:gd name="T67" fmla="*/ 2147483647 h 425"/>
                <a:gd name="T68" fmla="*/ 2147483647 w 305"/>
                <a:gd name="T69" fmla="*/ 2147483647 h 425"/>
                <a:gd name="T70" fmla="*/ 2147483647 w 305"/>
                <a:gd name="T71" fmla="*/ 2147483647 h 425"/>
                <a:gd name="T72" fmla="*/ 0 w 305"/>
                <a:gd name="T73" fmla="*/ 2147483647 h 425"/>
                <a:gd name="T74" fmla="*/ 2147483647 w 305"/>
                <a:gd name="T75" fmla="*/ 2147483647 h 425"/>
                <a:gd name="T76" fmla="*/ 2147483647 w 305"/>
                <a:gd name="T77" fmla="*/ 2147483647 h 425"/>
                <a:gd name="T78" fmla="*/ 2147483647 w 305"/>
                <a:gd name="T79" fmla="*/ 2147483647 h 425"/>
                <a:gd name="T80" fmla="*/ 2147483647 w 305"/>
                <a:gd name="T81" fmla="*/ 2147483647 h 425"/>
                <a:gd name="T82" fmla="*/ 2147483647 w 305"/>
                <a:gd name="T83" fmla="*/ 2147483647 h 425"/>
                <a:gd name="T84" fmla="*/ 2147483647 w 305"/>
                <a:gd name="T85" fmla="*/ 2147483647 h 425"/>
                <a:gd name="T86" fmla="*/ 2147483647 w 305"/>
                <a:gd name="T87" fmla="*/ 2147483647 h 425"/>
                <a:gd name="T88" fmla="*/ 2147483647 w 305"/>
                <a:gd name="T89" fmla="*/ 2147483647 h 425"/>
                <a:gd name="T90" fmla="*/ 2147483647 w 305"/>
                <a:gd name="T91" fmla="*/ 2147483647 h 425"/>
                <a:gd name="T92" fmla="*/ 2147483647 w 305"/>
                <a:gd name="T93" fmla="*/ 2147483647 h 425"/>
                <a:gd name="T94" fmla="*/ 2147483647 w 305"/>
                <a:gd name="T95" fmla="*/ 2147483647 h 425"/>
                <a:gd name="T96" fmla="*/ 2147483647 w 305"/>
                <a:gd name="T97" fmla="*/ 0 h 425"/>
                <a:gd name="T98" fmla="*/ 2147483647 w 305"/>
                <a:gd name="T99" fmla="*/ 2147483647 h 425"/>
                <a:gd name="T100" fmla="*/ 2147483647 w 305"/>
                <a:gd name="T101" fmla="*/ 2147483647 h 425"/>
                <a:gd name="T102" fmla="*/ 2147483647 w 305"/>
                <a:gd name="T103" fmla="*/ 2147483647 h 425"/>
                <a:gd name="T104" fmla="*/ 2147483647 w 305"/>
                <a:gd name="T105" fmla="*/ 2147483647 h 425"/>
                <a:gd name="T106" fmla="*/ 2147483647 w 305"/>
                <a:gd name="T107" fmla="*/ 2147483647 h 425"/>
                <a:gd name="T108" fmla="*/ 2147483647 w 305"/>
                <a:gd name="T109" fmla="*/ 0 h 425"/>
                <a:gd name="T110" fmla="*/ 2147483647 w 305"/>
                <a:gd name="T111" fmla="*/ 2147483647 h 425"/>
                <a:gd name="T112" fmla="*/ 2147483647 w 305"/>
                <a:gd name="T113" fmla="*/ 2147483647 h 425"/>
                <a:gd name="T114" fmla="*/ 2147483647 w 305"/>
                <a:gd name="T115" fmla="*/ 2147483647 h 425"/>
                <a:gd name="T116" fmla="*/ 2147483647 w 305"/>
                <a:gd name="T117" fmla="*/ 2147483647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solidFill>
              <a:srgbClr val="FEB80A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9" name="Freeform 24"/>
            <p:cNvSpPr>
              <a:spLocks noChangeArrowheads="1"/>
            </p:cNvSpPr>
            <p:nvPr/>
          </p:nvSpPr>
          <p:spPr bwMode="auto">
            <a:xfrm>
              <a:off x="4878388" y="4551363"/>
              <a:ext cx="798512" cy="963612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solidFill>
              <a:srgbClr val="738AC8"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90" name="Freeform 25"/>
            <p:cNvSpPr>
              <a:spLocks noChangeArrowheads="1"/>
            </p:cNvSpPr>
            <p:nvPr/>
          </p:nvSpPr>
          <p:spPr bwMode="auto">
            <a:xfrm>
              <a:off x="4808538" y="4003675"/>
              <a:ext cx="1106487" cy="735013"/>
            </a:xfrm>
            <a:custGeom>
              <a:avLst/>
              <a:gdLst>
                <a:gd name="T0" fmla="*/ 2147483647 w 489"/>
                <a:gd name="T1" fmla="*/ 2147483647 h 321"/>
                <a:gd name="T2" fmla="*/ 2147483647 w 489"/>
                <a:gd name="T3" fmla="*/ 2147483647 h 321"/>
                <a:gd name="T4" fmla="*/ 2147483647 w 489"/>
                <a:gd name="T5" fmla="*/ 2147483647 h 321"/>
                <a:gd name="T6" fmla="*/ 2147483647 w 489"/>
                <a:gd name="T7" fmla="*/ 2147483647 h 321"/>
                <a:gd name="T8" fmla="*/ 2147483647 w 489"/>
                <a:gd name="T9" fmla="*/ 2147483647 h 321"/>
                <a:gd name="T10" fmla="*/ 2147483647 w 489"/>
                <a:gd name="T11" fmla="*/ 2147483647 h 321"/>
                <a:gd name="T12" fmla="*/ 2147483647 w 489"/>
                <a:gd name="T13" fmla="*/ 2147483647 h 321"/>
                <a:gd name="T14" fmla="*/ 2147483647 w 489"/>
                <a:gd name="T15" fmla="*/ 2147483647 h 321"/>
                <a:gd name="T16" fmla="*/ 2147483647 w 489"/>
                <a:gd name="T17" fmla="*/ 2147483647 h 321"/>
                <a:gd name="T18" fmla="*/ 2147483647 w 489"/>
                <a:gd name="T19" fmla="*/ 2147483647 h 321"/>
                <a:gd name="T20" fmla="*/ 2147483647 w 489"/>
                <a:gd name="T21" fmla="*/ 2147483647 h 321"/>
                <a:gd name="T22" fmla="*/ 2147483647 w 489"/>
                <a:gd name="T23" fmla="*/ 2147483647 h 321"/>
                <a:gd name="T24" fmla="*/ 2147483647 w 489"/>
                <a:gd name="T25" fmla="*/ 2147483647 h 321"/>
                <a:gd name="T26" fmla="*/ 2147483647 w 489"/>
                <a:gd name="T27" fmla="*/ 2147483647 h 321"/>
                <a:gd name="T28" fmla="*/ 2147483647 w 489"/>
                <a:gd name="T29" fmla="*/ 2147483647 h 321"/>
                <a:gd name="T30" fmla="*/ 2147483647 w 489"/>
                <a:gd name="T31" fmla="*/ 2147483647 h 321"/>
                <a:gd name="T32" fmla="*/ 2147483647 w 489"/>
                <a:gd name="T33" fmla="*/ 2147483647 h 321"/>
                <a:gd name="T34" fmla="*/ 2147483647 w 489"/>
                <a:gd name="T35" fmla="*/ 2147483647 h 321"/>
                <a:gd name="T36" fmla="*/ 2147483647 w 489"/>
                <a:gd name="T37" fmla="*/ 2147483647 h 321"/>
                <a:gd name="T38" fmla="*/ 2147483647 w 489"/>
                <a:gd name="T39" fmla="*/ 2147483647 h 321"/>
                <a:gd name="T40" fmla="*/ 0 w 489"/>
                <a:gd name="T41" fmla="*/ 2147483647 h 321"/>
                <a:gd name="T42" fmla="*/ 2147483647 w 489"/>
                <a:gd name="T43" fmla="*/ 2147483647 h 321"/>
                <a:gd name="T44" fmla="*/ 2147483647 w 489"/>
                <a:gd name="T45" fmla="*/ 2147483647 h 321"/>
                <a:gd name="T46" fmla="*/ 0 w 489"/>
                <a:gd name="T47" fmla="*/ 2147483647 h 321"/>
                <a:gd name="T48" fmla="*/ 0 w 489"/>
                <a:gd name="T49" fmla="*/ 2147483647 h 321"/>
                <a:gd name="T50" fmla="*/ 2147483647 w 489"/>
                <a:gd name="T51" fmla="*/ 2147483647 h 321"/>
                <a:gd name="T52" fmla="*/ 2147483647 w 489"/>
                <a:gd name="T53" fmla="*/ 2147483647 h 321"/>
                <a:gd name="T54" fmla="*/ 2147483647 w 489"/>
                <a:gd name="T55" fmla="*/ 2147483647 h 321"/>
                <a:gd name="T56" fmla="*/ 2147483647 w 489"/>
                <a:gd name="T57" fmla="*/ 2147483647 h 321"/>
                <a:gd name="T58" fmla="*/ 2147483647 w 489"/>
                <a:gd name="T59" fmla="*/ 2147483647 h 321"/>
                <a:gd name="T60" fmla="*/ 2147483647 w 489"/>
                <a:gd name="T61" fmla="*/ 2147483647 h 321"/>
                <a:gd name="T62" fmla="*/ 2147483647 w 489"/>
                <a:gd name="T63" fmla="*/ 2147483647 h 321"/>
                <a:gd name="T64" fmla="*/ 2147483647 w 489"/>
                <a:gd name="T65" fmla="*/ 2147483647 h 321"/>
                <a:gd name="T66" fmla="*/ 2147483647 w 489"/>
                <a:gd name="T67" fmla="*/ 2147483647 h 321"/>
                <a:gd name="T68" fmla="*/ 2147483647 w 489"/>
                <a:gd name="T69" fmla="*/ 2147483647 h 321"/>
                <a:gd name="T70" fmla="*/ 2147483647 w 489"/>
                <a:gd name="T71" fmla="*/ 2147483647 h 321"/>
                <a:gd name="T72" fmla="*/ 2147483647 w 489"/>
                <a:gd name="T73" fmla="*/ 2147483647 h 321"/>
                <a:gd name="T74" fmla="*/ 2147483647 w 489"/>
                <a:gd name="T75" fmla="*/ 0 h 321"/>
                <a:gd name="T76" fmla="*/ 2147483647 w 489"/>
                <a:gd name="T77" fmla="*/ 2147483647 h 321"/>
                <a:gd name="T78" fmla="*/ 2147483647 w 489"/>
                <a:gd name="T79" fmla="*/ 2147483647 h 321"/>
                <a:gd name="T80" fmla="*/ 2147483647 w 489"/>
                <a:gd name="T81" fmla="*/ 2147483647 h 321"/>
                <a:gd name="T82" fmla="*/ 2147483647 w 489"/>
                <a:gd name="T83" fmla="*/ 2147483647 h 321"/>
                <a:gd name="T84" fmla="*/ 2147483647 w 489"/>
                <a:gd name="T85" fmla="*/ 2147483647 h 321"/>
                <a:gd name="T86" fmla="*/ 2147483647 w 489"/>
                <a:gd name="T87" fmla="*/ 2147483647 h 321"/>
                <a:gd name="T88" fmla="*/ 2147483647 w 489"/>
                <a:gd name="T89" fmla="*/ 2147483647 h 321"/>
                <a:gd name="T90" fmla="*/ 2147483647 w 489"/>
                <a:gd name="T91" fmla="*/ 2147483647 h 321"/>
                <a:gd name="T92" fmla="*/ 2147483647 w 489"/>
                <a:gd name="T93" fmla="*/ 2147483647 h 321"/>
                <a:gd name="T94" fmla="*/ 2147483647 w 489"/>
                <a:gd name="T95" fmla="*/ 2147483647 h 321"/>
                <a:gd name="T96" fmla="*/ 2147483647 w 489"/>
                <a:gd name="T97" fmla="*/ 2147483647 h 321"/>
                <a:gd name="T98" fmla="*/ 2147483647 w 489"/>
                <a:gd name="T99" fmla="*/ 2147483647 h 321"/>
                <a:gd name="T100" fmla="*/ 2147483647 w 489"/>
                <a:gd name="T101" fmla="*/ 2147483647 h 321"/>
                <a:gd name="T102" fmla="*/ 2147483647 w 489"/>
                <a:gd name="T103" fmla="*/ 2147483647 h 321"/>
                <a:gd name="T104" fmla="*/ 2147483647 w 489"/>
                <a:gd name="T105" fmla="*/ 2147483647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solidFill>
              <a:srgbClr val="738AC8"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1" name="Freeform 26"/>
            <p:cNvSpPr>
              <a:spLocks noChangeArrowheads="1"/>
            </p:cNvSpPr>
            <p:nvPr/>
          </p:nvSpPr>
          <p:spPr bwMode="auto">
            <a:xfrm>
              <a:off x="5694363" y="3744913"/>
              <a:ext cx="688975" cy="885825"/>
            </a:xfrm>
            <a:custGeom>
              <a:avLst/>
              <a:gdLst>
                <a:gd name="T0" fmla="*/ 2147483647 w 305"/>
                <a:gd name="T1" fmla="*/ 0 h 385"/>
                <a:gd name="T2" fmla="*/ 2147483647 w 305"/>
                <a:gd name="T3" fmla="*/ 2147483647 h 385"/>
                <a:gd name="T4" fmla="*/ 2147483647 w 305"/>
                <a:gd name="T5" fmla="*/ 2147483647 h 385"/>
                <a:gd name="T6" fmla="*/ 2147483647 w 305"/>
                <a:gd name="T7" fmla="*/ 2147483647 h 385"/>
                <a:gd name="T8" fmla="*/ 2147483647 w 305"/>
                <a:gd name="T9" fmla="*/ 2147483647 h 385"/>
                <a:gd name="T10" fmla="*/ 2147483647 w 305"/>
                <a:gd name="T11" fmla="*/ 2147483647 h 385"/>
                <a:gd name="T12" fmla="*/ 2147483647 w 305"/>
                <a:gd name="T13" fmla="*/ 2147483647 h 385"/>
                <a:gd name="T14" fmla="*/ 2147483647 w 305"/>
                <a:gd name="T15" fmla="*/ 2147483647 h 385"/>
                <a:gd name="T16" fmla="*/ 2147483647 w 305"/>
                <a:gd name="T17" fmla="*/ 2147483647 h 385"/>
                <a:gd name="T18" fmla="*/ 2147483647 w 305"/>
                <a:gd name="T19" fmla="*/ 2147483647 h 385"/>
                <a:gd name="T20" fmla="*/ 2147483647 w 305"/>
                <a:gd name="T21" fmla="*/ 2147483647 h 385"/>
                <a:gd name="T22" fmla="*/ 2147483647 w 305"/>
                <a:gd name="T23" fmla="*/ 2147483647 h 385"/>
                <a:gd name="T24" fmla="*/ 2147483647 w 305"/>
                <a:gd name="T25" fmla="*/ 2147483647 h 385"/>
                <a:gd name="T26" fmla="*/ 2147483647 w 305"/>
                <a:gd name="T27" fmla="*/ 2147483647 h 385"/>
                <a:gd name="T28" fmla="*/ 2147483647 w 305"/>
                <a:gd name="T29" fmla="*/ 2147483647 h 385"/>
                <a:gd name="T30" fmla="*/ 2147483647 w 305"/>
                <a:gd name="T31" fmla="*/ 2147483647 h 385"/>
                <a:gd name="T32" fmla="*/ 2147483647 w 305"/>
                <a:gd name="T33" fmla="*/ 2147483647 h 385"/>
                <a:gd name="T34" fmla="*/ 2147483647 w 305"/>
                <a:gd name="T35" fmla="*/ 2147483647 h 385"/>
                <a:gd name="T36" fmla="*/ 2147483647 w 305"/>
                <a:gd name="T37" fmla="*/ 2147483647 h 385"/>
                <a:gd name="T38" fmla="*/ 2147483647 w 305"/>
                <a:gd name="T39" fmla="*/ 2147483647 h 385"/>
                <a:gd name="T40" fmla="*/ 2147483647 w 305"/>
                <a:gd name="T41" fmla="*/ 2147483647 h 385"/>
                <a:gd name="T42" fmla="*/ 2147483647 w 305"/>
                <a:gd name="T43" fmla="*/ 2147483647 h 385"/>
                <a:gd name="T44" fmla="*/ 2147483647 w 305"/>
                <a:gd name="T45" fmla="*/ 2147483647 h 385"/>
                <a:gd name="T46" fmla="*/ 2147483647 w 305"/>
                <a:gd name="T47" fmla="*/ 2147483647 h 385"/>
                <a:gd name="T48" fmla="*/ 2147483647 w 305"/>
                <a:gd name="T49" fmla="*/ 2147483647 h 385"/>
                <a:gd name="T50" fmla="*/ 2147483647 w 305"/>
                <a:gd name="T51" fmla="*/ 2147483647 h 385"/>
                <a:gd name="T52" fmla="*/ 0 w 305"/>
                <a:gd name="T53" fmla="*/ 2147483647 h 385"/>
                <a:gd name="T54" fmla="*/ 2147483647 w 305"/>
                <a:gd name="T55" fmla="*/ 2147483647 h 385"/>
                <a:gd name="T56" fmla="*/ 2147483647 w 305"/>
                <a:gd name="T57" fmla="*/ 2147483647 h 385"/>
                <a:gd name="T58" fmla="*/ 2147483647 w 305"/>
                <a:gd name="T59" fmla="*/ 2147483647 h 385"/>
                <a:gd name="T60" fmla="*/ 2147483647 w 305"/>
                <a:gd name="T61" fmla="*/ 2147483647 h 385"/>
                <a:gd name="T62" fmla="*/ 2147483647 w 305"/>
                <a:gd name="T63" fmla="*/ 214748364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rgbClr val="FEB80A"/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2" name="Freeform 27"/>
            <p:cNvSpPr>
              <a:spLocks noChangeArrowheads="1"/>
            </p:cNvSpPr>
            <p:nvPr/>
          </p:nvSpPr>
          <p:spPr bwMode="auto">
            <a:xfrm>
              <a:off x="5080000" y="3468688"/>
              <a:ext cx="852488" cy="828675"/>
            </a:xfrm>
            <a:custGeom>
              <a:avLst/>
              <a:gdLst>
                <a:gd name="T0" fmla="*/ 2147483647 w 377"/>
                <a:gd name="T1" fmla="*/ 2147483647 h 361"/>
                <a:gd name="T2" fmla="*/ 2147483647 w 377"/>
                <a:gd name="T3" fmla="*/ 0 h 361"/>
                <a:gd name="T4" fmla="*/ 2147483647 w 377"/>
                <a:gd name="T5" fmla="*/ 2147483647 h 361"/>
                <a:gd name="T6" fmla="*/ 2147483647 w 377"/>
                <a:gd name="T7" fmla="*/ 2147483647 h 361"/>
                <a:gd name="T8" fmla="*/ 2147483647 w 377"/>
                <a:gd name="T9" fmla="*/ 2147483647 h 361"/>
                <a:gd name="T10" fmla="*/ 2147483647 w 377"/>
                <a:gd name="T11" fmla="*/ 2147483647 h 361"/>
                <a:gd name="T12" fmla="*/ 2147483647 w 377"/>
                <a:gd name="T13" fmla="*/ 2147483647 h 361"/>
                <a:gd name="T14" fmla="*/ 2147483647 w 377"/>
                <a:gd name="T15" fmla="*/ 2147483647 h 361"/>
                <a:gd name="T16" fmla="*/ 2147483647 w 377"/>
                <a:gd name="T17" fmla="*/ 2147483647 h 361"/>
                <a:gd name="T18" fmla="*/ 2147483647 w 377"/>
                <a:gd name="T19" fmla="*/ 2147483647 h 361"/>
                <a:gd name="T20" fmla="*/ 2147483647 w 377"/>
                <a:gd name="T21" fmla="*/ 2147483647 h 361"/>
                <a:gd name="T22" fmla="*/ 2147483647 w 377"/>
                <a:gd name="T23" fmla="*/ 2147483647 h 361"/>
                <a:gd name="T24" fmla="*/ 2147483647 w 377"/>
                <a:gd name="T25" fmla="*/ 2147483647 h 361"/>
                <a:gd name="T26" fmla="*/ 2147483647 w 377"/>
                <a:gd name="T27" fmla="*/ 2147483647 h 361"/>
                <a:gd name="T28" fmla="*/ 2147483647 w 377"/>
                <a:gd name="T29" fmla="*/ 2147483647 h 361"/>
                <a:gd name="T30" fmla="*/ 2147483647 w 377"/>
                <a:gd name="T31" fmla="*/ 2147483647 h 361"/>
                <a:gd name="T32" fmla="*/ 2147483647 w 377"/>
                <a:gd name="T33" fmla="*/ 2147483647 h 361"/>
                <a:gd name="T34" fmla="*/ 2147483647 w 377"/>
                <a:gd name="T35" fmla="*/ 2147483647 h 361"/>
                <a:gd name="T36" fmla="*/ 2147483647 w 377"/>
                <a:gd name="T37" fmla="*/ 2147483647 h 361"/>
                <a:gd name="T38" fmla="*/ 2147483647 w 377"/>
                <a:gd name="T39" fmla="*/ 2147483647 h 361"/>
                <a:gd name="T40" fmla="*/ 2147483647 w 377"/>
                <a:gd name="T41" fmla="*/ 2147483647 h 361"/>
                <a:gd name="T42" fmla="*/ 2147483647 w 377"/>
                <a:gd name="T43" fmla="*/ 2147483647 h 361"/>
                <a:gd name="T44" fmla="*/ 2147483647 w 377"/>
                <a:gd name="T45" fmla="*/ 2147483647 h 361"/>
                <a:gd name="T46" fmla="*/ 2147483647 w 377"/>
                <a:gd name="T47" fmla="*/ 2147483647 h 361"/>
                <a:gd name="T48" fmla="*/ 2147483647 w 377"/>
                <a:gd name="T49" fmla="*/ 2147483647 h 361"/>
                <a:gd name="T50" fmla="*/ 2147483647 w 377"/>
                <a:gd name="T51" fmla="*/ 2147483647 h 361"/>
                <a:gd name="T52" fmla="*/ 2147483647 w 377"/>
                <a:gd name="T53" fmla="*/ 2147483647 h 361"/>
                <a:gd name="T54" fmla="*/ 2147483647 w 377"/>
                <a:gd name="T55" fmla="*/ 2147483647 h 361"/>
                <a:gd name="T56" fmla="*/ 2147483647 w 377"/>
                <a:gd name="T57" fmla="*/ 2147483647 h 361"/>
                <a:gd name="T58" fmla="*/ 2147483647 w 377"/>
                <a:gd name="T59" fmla="*/ 2147483647 h 361"/>
                <a:gd name="T60" fmla="*/ 2147483647 w 377"/>
                <a:gd name="T61" fmla="*/ 2147483647 h 361"/>
                <a:gd name="T62" fmla="*/ 2147483647 w 377"/>
                <a:gd name="T63" fmla="*/ 2147483647 h 361"/>
                <a:gd name="T64" fmla="*/ 2147483647 w 377"/>
                <a:gd name="T65" fmla="*/ 2147483647 h 361"/>
                <a:gd name="T66" fmla="*/ 2147483647 w 377"/>
                <a:gd name="T67" fmla="*/ 2147483647 h 361"/>
                <a:gd name="T68" fmla="*/ 2147483647 w 377"/>
                <a:gd name="T69" fmla="*/ 2147483647 h 361"/>
                <a:gd name="T70" fmla="*/ 2147483647 w 377"/>
                <a:gd name="T71" fmla="*/ 2147483647 h 361"/>
                <a:gd name="T72" fmla="*/ 2147483647 w 377"/>
                <a:gd name="T73" fmla="*/ 2147483647 h 361"/>
                <a:gd name="T74" fmla="*/ 2147483647 w 377"/>
                <a:gd name="T75" fmla="*/ 2147483647 h 361"/>
                <a:gd name="T76" fmla="*/ 2147483647 w 377"/>
                <a:gd name="T77" fmla="*/ 2147483647 h 361"/>
                <a:gd name="T78" fmla="*/ 2147483647 w 377"/>
                <a:gd name="T79" fmla="*/ 2147483647 h 361"/>
                <a:gd name="T80" fmla="*/ 2147483647 w 377"/>
                <a:gd name="T81" fmla="*/ 2147483647 h 361"/>
                <a:gd name="T82" fmla="*/ 2147483647 w 377"/>
                <a:gd name="T83" fmla="*/ 2147483647 h 361"/>
                <a:gd name="T84" fmla="*/ 0 w 377"/>
                <a:gd name="T85" fmla="*/ 2147483647 h 361"/>
                <a:gd name="T86" fmla="*/ 2147483647 w 377"/>
                <a:gd name="T87" fmla="*/ 2147483647 h 361"/>
                <a:gd name="T88" fmla="*/ 2147483647 w 377"/>
                <a:gd name="T89" fmla="*/ 2147483647 h 361"/>
                <a:gd name="T90" fmla="*/ 2147483647 w 377"/>
                <a:gd name="T91" fmla="*/ 2147483647 h 361"/>
                <a:gd name="T92" fmla="*/ 2147483647 w 377"/>
                <a:gd name="T93" fmla="*/ 2147483647 h 361"/>
                <a:gd name="T94" fmla="*/ 2147483647 w 377"/>
                <a:gd name="T95" fmla="*/ 2147483647 h 361"/>
                <a:gd name="T96" fmla="*/ 2147483647 w 377"/>
                <a:gd name="T97" fmla="*/ 2147483647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solidFill>
              <a:srgbClr val="738AC8"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3" name="Freeform 28"/>
            <p:cNvSpPr>
              <a:spLocks noChangeArrowheads="1"/>
            </p:cNvSpPr>
            <p:nvPr/>
          </p:nvSpPr>
          <p:spPr bwMode="auto">
            <a:xfrm>
              <a:off x="5062538" y="2714625"/>
              <a:ext cx="563562" cy="1052513"/>
            </a:xfrm>
            <a:custGeom>
              <a:avLst/>
              <a:gdLst>
                <a:gd name="T0" fmla="*/ 2147483647 w 249"/>
                <a:gd name="T1" fmla="*/ 2147483647 h 457"/>
                <a:gd name="T2" fmla="*/ 2147483647 w 249"/>
                <a:gd name="T3" fmla="*/ 2147483647 h 457"/>
                <a:gd name="T4" fmla="*/ 2147483647 w 249"/>
                <a:gd name="T5" fmla="*/ 2147483647 h 457"/>
                <a:gd name="T6" fmla="*/ 2147483647 w 249"/>
                <a:gd name="T7" fmla="*/ 2147483647 h 457"/>
                <a:gd name="T8" fmla="*/ 2147483647 w 249"/>
                <a:gd name="T9" fmla="*/ 2147483647 h 457"/>
                <a:gd name="T10" fmla="*/ 2147483647 w 249"/>
                <a:gd name="T11" fmla="*/ 2147483647 h 457"/>
                <a:gd name="T12" fmla="*/ 2147483647 w 249"/>
                <a:gd name="T13" fmla="*/ 2147483647 h 457"/>
                <a:gd name="T14" fmla="*/ 0 w 249"/>
                <a:gd name="T15" fmla="*/ 2147483647 h 457"/>
                <a:gd name="T16" fmla="*/ 2147483647 w 249"/>
                <a:gd name="T17" fmla="*/ 2147483647 h 457"/>
                <a:gd name="T18" fmla="*/ 2147483647 w 249"/>
                <a:gd name="T19" fmla="*/ 2147483647 h 457"/>
                <a:gd name="T20" fmla="*/ 2147483647 w 249"/>
                <a:gd name="T21" fmla="*/ 2147483647 h 457"/>
                <a:gd name="T22" fmla="*/ 2147483647 w 249"/>
                <a:gd name="T23" fmla="*/ 2147483647 h 457"/>
                <a:gd name="T24" fmla="*/ 2147483647 w 249"/>
                <a:gd name="T25" fmla="*/ 2147483647 h 457"/>
                <a:gd name="T26" fmla="*/ 2147483647 w 249"/>
                <a:gd name="T27" fmla="*/ 2147483647 h 457"/>
                <a:gd name="T28" fmla="*/ 2147483647 w 249"/>
                <a:gd name="T29" fmla="*/ 2147483647 h 457"/>
                <a:gd name="T30" fmla="*/ 2147483647 w 249"/>
                <a:gd name="T31" fmla="*/ 2147483647 h 457"/>
                <a:gd name="T32" fmla="*/ 2147483647 w 249"/>
                <a:gd name="T33" fmla="*/ 2147483647 h 457"/>
                <a:gd name="T34" fmla="*/ 2147483647 w 249"/>
                <a:gd name="T35" fmla="*/ 2147483647 h 457"/>
                <a:gd name="T36" fmla="*/ 2147483647 w 249"/>
                <a:gd name="T37" fmla="*/ 2147483647 h 457"/>
                <a:gd name="T38" fmla="*/ 2147483647 w 249"/>
                <a:gd name="T39" fmla="*/ 2147483647 h 457"/>
                <a:gd name="T40" fmla="*/ 2147483647 w 249"/>
                <a:gd name="T41" fmla="*/ 2147483647 h 457"/>
                <a:gd name="T42" fmla="*/ 2147483647 w 249"/>
                <a:gd name="T43" fmla="*/ 0 h 457"/>
                <a:gd name="T44" fmla="*/ 2147483647 w 249"/>
                <a:gd name="T45" fmla="*/ 2147483647 h 457"/>
                <a:gd name="T46" fmla="*/ 2147483647 w 249"/>
                <a:gd name="T47" fmla="*/ 0 h 457"/>
                <a:gd name="T48" fmla="*/ 2147483647 w 249"/>
                <a:gd name="T49" fmla="*/ 2147483647 h 457"/>
                <a:gd name="T50" fmla="*/ 2147483647 w 249"/>
                <a:gd name="T51" fmla="*/ 2147483647 h 457"/>
                <a:gd name="T52" fmla="*/ 2147483647 w 249"/>
                <a:gd name="T53" fmla="*/ 2147483647 h 457"/>
                <a:gd name="T54" fmla="*/ 2147483647 w 249"/>
                <a:gd name="T55" fmla="*/ 2147483647 h 457"/>
                <a:gd name="T56" fmla="*/ 2147483647 w 249"/>
                <a:gd name="T57" fmla="*/ 2147483647 h 457"/>
                <a:gd name="T58" fmla="*/ 2147483647 w 249"/>
                <a:gd name="T59" fmla="*/ 2147483647 h 457"/>
                <a:gd name="T60" fmla="*/ 2147483647 w 249"/>
                <a:gd name="T61" fmla="*/ 2147483647 h 457"/>
                <a:gd name="T62" fmla="*/ 2147483647 w 249"/>
                <a:gd name="T63" fmla="*/ 2147483647 h 457"/>
                <a:gd name="T64" fmla="*/ 2147483647 w 249"/>
                <a:gd name="T65" fmla="*/ 2147483647 h 457"/>
                <a:gd name="T66" fmla="*/ 2147483647 w 249"/>
                <a:gd name="T67" fmla="*/ 2147483647 h 457"/>
                <a:gd name="T68" fmla="*/ 2147483647 w 249"/>
                <a:gd name="T69" fmla="*/ 2147483647 h 457"/>
                <a:gd name="T70" fmla="*/ 2147483647 w 249"/>
                <a:gd name="T71" fmla="*/ 2147483647 h 457"/>
                <a:gd name="T72" fmla="*/ 2147483647 w 249"/>
                <a:gd name="T73" fmla="*/ 2147483647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solidFill>
              <a:srgbClr val="007C9E">
                <a:alpha val="7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4" name="Freeform 29"/>
            <p:cNvSpPr>
              <a:spLocks noChangeArrowheads="1"/>
            </p:cNvSpPr>
            <p:nvPr/>
          </p:nvSpPr>
          <p:spPr bwMode="auto">
            <a:xfrm>
              <a:off x="4462463" y="2897188"/>
              <a:ext cx="728662" cy="1400175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rgbClr val="EA157A">
                <a:lumMod val="60000"/>
                <a:lumOff val="40000"/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95" name="Freeform 30"/>
            <p:cNvSpPr>
              <a:spLocks noChangeArrowheads="1"/>
            </p:cNvSpPr>
            <p:nvPr/>
          </p:nvSpPr>
          <p:spPr bwMode="auto">
            <a:xfrm>
              <a:off x="4327525" y="2916238"/>
              <a:ext cx="396875" cy="720725"/>
            </a:xfrm>
            <a:custGeom>
              <a:avLst/>
              <a:gdLst>
                <a:gd name="T0" fmla="*/ 2147483647 w 177"/>
                <a:gd name="T1" fmla="*/ 2147483647 h 313"/>
                <a:gd name="T2" fmla="*/ 2147483647 w 177"/>
                <a:gd name="T3" fmla="*/ 2147483647 h 313"/>
                <a:gd name="T4" fmla="*/ 2147483647 w 177"/>
                <a:gd name="T5" fmla="*/ 2147483647 h 313"/>
                <a:gd name="T6" fmla="*/ 2147483647 w 177"/>
                <a:gd name="T7" fmla="*/ 2147483647 h 313"/>
                <a:gd name="T8" fmla="*/ 2147483647 w 177"/>
                <a:gd name="T9" fmla="*/ 0 h 313"/>
                <a:gd name="T10" fmla="*/ 2147483647 w 177"/>
                <a:gd name="T11" fmla="*/ 2147483647 h 313"/>
                <a:gd name="T12" fmla="*/ 2147483647 w 177"/>
                <a:gd name="T13" fmla="*/ 2147483647 h 313"/>
                <a:gd name="T14" fmla="*/ 2147483647 w 177"/>
                <a:gd name="T15" fmla="*/ 2147483647 h 313"/>
                <a:gd name="T16" fmla="*/ 2147483647 w 177"/>
                <a:gd name="T17" fmla="*/ 2147483647 h 313"/>
                <a:gd name="T18" fmla="*/ 0 w 177"/>
                <a:gd name="T19" fmla="*/ 2147483647 h 313"/>
                <a:gd name="T20" fmla="*/ 2147483647 w 177"/>
                <a:gd name="T21" fmla="*/ 2147483647 h 313"/>
                <a:gd name="T22" fmla="*/ 2147483647 w 177"/>
                <a:gd name="T23" fmla="*/ 2147483647 h 313"/>
                <a:gd name="T24" fmla="*/ 2147483647 w 177"/>
                <a:gd name="T25" fmla="*/ 2147483647 h 313"/>
                <a:gd name="T26" fmla="*/ 2147483647 w 177"/>
                <a:gd name="T27" fmla="*/ 2147483647 h 313"/>
                <a:gd name="T28" fmla="*/ 2147483647 w 177"/>
                <a:gd name="T29" fmla="*/ 2147483647 h 313"/>
                <a:gd name="T30" fmla="*/ 2147483647 w 177"/>
                <a:gd name="T31" fmla="*/ 2147483647 h 313"/>
                <a:gd name="T32" fmla="*/ 2147483647 w 177"/>
                <a:gd name="T33" fmla="*/ 2147483647 h 313"/>
                <a:gd name="T34" fmla="*/ 2147483647 w 177"/>
                <a:gd name="T35" fmla="*/ 2147483647 h 313"/>
                <a:gd name="T36" fmla="*/ 2147483647 w 177"/>
                <a:gd name="T37" fmla="*/ 2147483647 h 313"/>
                <a:gd name="T38" fmla="*/ 2147483647 w 177"/>
                <a:gd name="T39" fmla="*/ 2147483647 h 313"/>
                <a:gd name="T40" fmla="*/ 2147483647 w 177"/>
                <a:gd name="T41" fmla="*/ 2147483647 h 313"/>
                <a:gd name="T42" fmla="*/ 2147483647 w 177"/>
                <a:gd name="T43" fmla="*/ 2147483647 h 313"/>
                <a:gd name="T44" fmla="*/ 2147483647 w 177"/>
                <a:gd name="T45" fmla="*/ 2147483647 h 313"/>
                <a:gd name="T46" fmla="*/ 2147483647 w 177"/>
                <a:gd name="T47" fmla="*/ 2147483647 h 313"/>
                <a:gd name="T48" fmla="*/ 2147483647 w 177"/>
                <a:gd name="T49" fmla="*/ 2147483647 h 313"/>
                <a:gd name="T50" fmla="*/ 2147483647 w 177"/>
                <a:gd name="T51" fmla="*/ 2147483647 h 313"/>
                <a:gd name="T52" fmla="*/ 2147483647 w 177"/>
                <a:gd name="T53" fmla="*/ 2147483647 h 313"/>
                <a:gd name="T54" fmla="*/ 2147483647 w 177"/>
                <a:gd name="T55" fmla="*/ 2147483647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solidFill>
              <a:srgbClr val="EA157A">
                <a:lumMod val="60000"/>
                <a:lumOff val="40000"/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6" name="Freeform 31"/>
            <p:cNvSpPr>
              <a:spLocks noChangeArrowheads="1"/>
            </p:cNvSpPr>
            <p:nvPr/>
          </p:nvSpPr>
          <p:spPr bwMode="auto">
            <a:xfrm>
              <a:off x="2905125" y="2200275"/>
              <a:ext cx="1939925" cy="1931988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solidFill>
              <a:srgbClr val="EA157A">
                <a:lumMod val="60000"/>
                <a:lumOff val="40000"/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97" name="Freeform 32"/>
            <p:cNvSpPr>
              <a:spLocks noChangeArrowheads="1"/>
            </p:cNvSpPr>
            <p:nvPr/>
          </p:nvSpPr>
          <p:spPr bwMode="auto">
            <a:xfrm>
              <a:off x="3521075" y="415925"/>
              <a:ext cx="3224213" cy="2852738"/>
            </a:xfrm>
            <a:custGeom>
              <a:avLst/>
              <a:gdLst>
                <a:gd name="T0" fmla="*/ 2147483647 w 1425"/>
                <a:gd name="T1" fmla="*/ 2147483647 h 1241"/>
                <a:gd name="T2" fmla="*/ 2147483647 w 1425"/>
                <a:gd name="T3" fmla="*/ 2147483647 h 1241"/>
                <a:gd name="T4" fmla="*/ 2147483647 w 1425"/>
                <a:gd name="T5" fmla="*/ 2147483647 h 1241"/>
                <a:gd name="T6" fmla="*/ 2147483647 w 1425"/>
                <a:gd name="T7" fmla="*/ 2147483647 h 1241"/>
                <a:gd name="T8" fmla="*/ 2147483647 w 1425"/>
                <a:gd name="T9" fmla="*/ 2147483647 h 1241"/>
                <a:gd name="T10" fmla="*/ 2147483647 w 1425"/>
                <a:gd name="T11" fmla="*/ 2147483647 h 1241"/>
                <a:gd name="T12" fmla="*/ 2147483647 w 1425"/>
                <a:gd name="T13" fmla="*/ 2147483647 h 1241"/>
                <a:gd name="T14" fmla="*/ 2147483647 w 1425"/>
                <a:gd name="T15" fmla="*/ 2147483647 h 1241"/>
                <a:gd name="T16" fmla="*/ 2147483647 w 1425"/>
                <a:gd name="T17" fmla="*/ 2147483647 h 1241"/>
                <a:gd name="T18" fmla="*/ 2147483647 w 1425"/>
                <a:gd name="T19" fmla="*/ 2147483647 h 1241"/>
                <a:gd name="T20" fmla="*/ 2147483647 w 1425"/>
                <a:gd name="T21" fmla="*/ 2147483647 h 1241"/>
                <a:gd name="T22" fmla="*/ 2147483647 w 1425"/>
                <a:gd name="T23" fmla="*/ 2147483647 h 1241"/>
                <a:gd name="T24" fmla="*/ 2147483647 w 1425"/>
                <a:gd name="T25" fmla="*/ 2147483647 h 1241"/>
                <a:gd name="T26" fmla="*/ 2147483647 w 1425"/>
                <a:gd name="T27" fmla="*/ 2147483647 h 1241"/>
                <a:gd name="T28" fmla="*/ 2147483647 w 1425"/>
                <a:gd name="T29" fmla="*/ 2147483647 h 1241"/>
                <a:gd name="T30" fmla="*/ 2147483647 w 1425"/>
                <a:gd name="T31" fmla="*/ 2147483647 h 1241"/>
                <a:gd name="T32" fmla="*/ 2147483647 w 1425"/>
                <a:gd name="T33" fmla="*/ 2147483647 h 1241"/>
                <a:gd name="T34" fmla="*/ 2147483647 w 1425"/>
                <a:gd name="T35" fmla="*/ 2147483647 h 1241"/>
                <a:gd name="T36" fmla="*/ 2147483647 w 1425"/>
                <a:gd name="T37" fmla="*/ 2147483647 h 1241"/>
                <a:gd name="T38" fmla="*/ 2147483647 w 1425"/>
                <a:gd name="T39" fmla="*/ 2147483647 h 1241"/>
                <a:gd name="T40" fmla="*/ 2147483647 w 1425"/>
                <a:gd name="T41" fmla="*/ 2147483647 h 1241"/>
                <a:gd name="T42" fmla="*/ 2147483647 w 1425"/>
                <a:gd name="T43" fmla="*/ 2147483647 h 1241"/>
                <a:gd name="T44" fmla="*/ 2147483647 w 1425"/>
                <a:gd name="T45" fmla="*/ 2147483647 h 1241"/>
                <a:gd name="T46" fmla="*/ 2147483647 w 1425"/>
                <a:gd name="T47" fmla="*/ 2147483647 h 1241"/>
                <a:gd name="T48" fmla="*/ 2147483647 w 1425"/>
                <a:gd name="T49" fmla="*/ 2147483647 h 1241"/>
                <a:gd name="T50" fmla="*/ 2147483647 w 1425"/>
                <a:gd name="T51" fmla="*/ 2147483647 h 1241"/>
                <a:gd name="T52" fmla="*/ 2147483647 w 1425"/>
                <a:gd name="T53" fmla="*/ 2147483647 h 1241"/>
                <a:gd name="T54" fmla="*/ 2147483647 w 1425"/>
                <a:gd name="T55" fmla="*/ 2147483647 h 1241"/>
                <a:gd name="T56" fmla="*/ 2147483647 w 1425"/>
                <a:gd name="T57" fmla="*/ 2147483647 h 1241"/>
                <a:gd name="T58" fmla="*/ 2147483647 w 1425"/>
                <a:gd name="T59" fmla="*/ 2147483647 h 1241"/>
                <a:gd name="T60" fmla="*/ 2147483647 w 1425"/>
                <a:gd name="T61" fmla="*/ 2147483647 h 1241"/>
                <a:gd name="T62" fmla="*/ 2147483647 w 1425"/>
                <a:gd name="T63" fmla="*/ 2147483647 h 1241"/>
                <a:gd name="T64" fmla="*/ 2147483647 w 1425"/>
                <a:gd name="T65" fmla="*/ 2147483647 h 1241"/>
                <a:gd name="T66" fmla="*/ 2147483647 w 1425"/>
                <a:gd name="T67" fmla="*/ 2147483647 h 1241"/>
                <a:gd name="T68" fmla="*/ 2147483647 w 1425"/>
                <a:gd name="T69" fmla="*/ 2147483647 h 1241"/>
                <a:gd name="T70" fmla="*/ 2147483647 w 1425"/>
                <a:gd name="T71" fmla="*/ 2147483647 h 1241"/>
                <a:gd name="T72" fmla="*/ 2147483647 w 1425"/>
                <a:gd name="T73" fmla="*/ 0 h 1241"/>
                <a:gd name="T74" fmla="*/ 2147483647 w 1425"/>
                <a:gd name="T75" fmla="*/ 2147483647 h 1241"/>
                <a:gd name="T76" fmla="*/ 2147483647 w 1425"/>
                <a:gd name="T77" fmla="*/ 2147483647 h 1241"/>
                <a:gd name="T78" fmla="*/ 2147483647 w 1425"/>
                <a:gd name="T79" fmla="*/ 2147483647 h 1241"/>
                <a:gd name="T80" fmla="*/ 2147483647 w 1425"/>
                <a:gd name="T81" fmla="*/ 2147483647 h 1241"/>
                <a:gd name="T82" fmla="*/ 2147483647 w 1425"/>
                <a:gd name="T83" fmla="*/ 2147483647 h 1241"/>
                <a:gd name="T84" fmla="*/ 2147483647 w 1425"/>
                <a:gd name="T85" fmla="*/ 2147483647 h 1241"/>
                <a:gd name="T86" fmla="*/ 2147483647 w 1425"/>
                <a:gd name="T87" fmla="*/ 2147483647 h 1241"/>
                <a:gd name="T88" fmla="*/ 2147483647 w 1425"/>
                <a:gd name="T89" fmla="*/ 2147483647 h 1241"/>
                <a:gd name="T90" fmla="*/ 2147483647 w 1425"/>
                <a:gd name="T91" fmla="*/ 2147483647 h 1241"/>
                <a:gd name="T92" fmla="*/ 2147483647 w 1425"/>
                <a:gd name="T93" fmla="*/ 2147483647 h 1241"/>
                <a:gd name="T94" fmla="*/ 2147483647 w 1425"/>
                <a:gd name="T95" fmla="*/ 2147483647 h 1241"/>
                <a:gd name="T96" fmla="*/ 2147483647 w 1425"/>
                <a:gd name="T97" fmla="*/ 2147483647 h 1241"/>
                <a:gd name="T98" fmla="*/ 2147483647 w 1425"/>
                <a:gd name="T99" fmla="*/ 2147483647 h 1241"/>
                <a:gd name="T100" fmla="*/ 2147483647 w 1425"/>
                <a:gd name="T101" fmla="*/ 2147483647 h 1241"/>
                <a:gd name="T102" fmla="*/ 2147483647 w 1425"/>
                <a:gd name="T103" fmla="*/ 2147483647 h 1241"/>
                <a:gd name="T104" fmla="*/ 2147483647 w 1425"/>
                <a:gd name="T105" fmla="*/ 2147483647 h 1241"/>
                <a:gd name="T106" fmla="*/ 2147483647 w 1425"/>
                <a:gd name="T107" fmla="*/ 2147483647 h 1241"/>
                <a:gd name="T108" fmla="*/ 2147483647 w 1425"/>
                <a:gd name="T109" fmla="*/ 2147483647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solidFill>
              <a:srgbClr val="007C9E">
                <a:alpha val="7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8" name="Freeform 33"/>
            <p:cNvSpPr>
              <a:spLocks noChangeArrowheads="1"/>
            </p:cNvSpPr>
            <p:nvPr/>
          </p:nvSpPr>
          <p:spPr bwMode="auto">
            <a:xfrm>
              <a:off x="550863" y="895350"/>
              <a:ext cx="2881312" cy="2373313"/>
            </a:xfrm>
            <a:custGeom>
              <a:avLst/>
              <a:gdLst>
                <a:gd name="T0" fmla="*/ 2147483647 w 1273"/>
                <a:gd name="T1" fmla="*/ 2147483647 h 1033"/>
                <a:gd name="T2" fmla="*/ 2147483647 w 1273"/>
                <a:gd name="T3" fmla="*/ 2147483647 h 1033"/>
                <a:gd name="T4" fmla="*/ 2147483647 w 1273"/>
                <a:gd name="T5" fmla="*/ 2147483647 h 1033"/>
                <a:gd name="T6" fmla="*/ 2147483647 w 1273"/>
                <a:gd name="T7" fmla="*/ 2147483647 h 1033"/>
                <a:gd name="T8" fmla="*/ 2147483647 w 1273"/>
                <a:gd name="T9" fmla="*/ 2147483647 h 1033"/>
                <a:gd name="T10" fmla="*/ 2147483647 w 1273"/>
                <a:gd name="T11" fmla="*/ 2147483647 h 1033"/>
                <a:gd name="T12" fmla="*/ 2147483647 w 1273"/>
                <a:gd name="T13" fmla="*/ 2147483647 h 1033"/>
                <a:gd name="T14" fmla="*/ 2147483647 w 1273"/>
                <a:gd name="T15" fmla="*/ 2147483647 h 1033"/>
                <a:gd name="T16" fmla="*/ 2147483647 w 1273"/>
                <a:gd name="T17" fmla="*/ 2147483647 h 1033"/>
                <a:gd name="T18" fmla="*/ 2147483647 w 1273"/>
                <a:gd name="T19" fmla="*/ 2147483647 h 1033"/>
                <a:gd name="T20" fmla="*/ 2147483647 w 1273"/>
                <a:gd name="T21" fmla="*/ 2147483647 h 1033"/>
                <a:gd name="T22" fmla="*/ 2147483647 w 1273"/>
                <a:gd name="T23" fmla="*/ 2147483647 h 1033"/>
                <a:gd name="T24" fmla="*/ 2147483647 w 1273"/>
                <a:gd name="T25" fmla="*/ 2147483647 h 1033"/>
                <a:gd name="T26" fmla="*/ 2147483647 w 1273"/>
                <a:gd name="T27" fmla="*/ 2147483647 h 1033"/>
                <a:gd name="T28" fmla="*/ 2147483647 w 1273"/>
                <a:gd name="T29" fmla="*/ 2147483647 h 1033"/>
                <a:gd name="T30" fmla="*/ 2147483647 w 1273"/>
                <a:gd name="T31" fmla="*/ 2147483647 h 1033"/>
                <a:gd name="T32" fmla="*/ 2147483647 w 1273"/>
                <a:gd name="T33" fmla="*/ 2147483647 h 1033"/>
                <a:gd name="T34" fmla="*/ 2147483647 w 1273"/>
                <a:gd name="T35" fmla="*/ 2147483647 h 1033"/>
                <a:gd name="T36" fmla="*/ 2147483647 w 1273"/>
                <a:gd name="T37" fmla="*/ 2147483647 h 1033"/>
                <a:gd name="T38" fmla="*/ 2147483647 w 1273"/>
                <a:gd name="T39" fmla="*/ 2147483647 h 1033"/>
                <a:gd name="T40" fmla="*/ 2147483647 w 1273"/>
                <a:gd name="T41" fmla="*/ 2147483647 h 1033"/>
                <a:gd name="T42" fmla="*/ 2147483647 w 1273"/>
                <a:gd name="T43" fmla="*/ 2147483647 h 1033"/>
                <a:gd name="T44" fmla="*/ 2147483647 w 1273"/>
                <a:gd name="T45" fmla="*/ 2147483647 h 1033"/>
                <a:gd name="T46" fmla="*/ 2147483647 w 1273"/>
                <a:gd name="T47" fmla="*/ 2147483647 h 1033"/>
                <a:gd name="T48" fmla="*/ 2147483647 w 1273"/>
                <a:gd name="T49" fmla="*/ 2147483647 h 1033"/>
                <a:gd name="T50" fmla="*/ 0 w 1273"/>
                <a:gd name="T51" fmla="*/ 2147483647 h 1033"/>
                <a:gd name="T52" fmla="*/ 2147483647 w 1273"/>
                <a:gd name="T53" fmla="*/ 2147483647 h 1033"/>
                <a:gd name="T54" fmla="*/ 2147483647 w 1273"/>
                <a:gd name="T55" fmla="*/ 2147483647 h 1033"/>
                <a:gd name="T56" fmla="*/ 2147483647 w 1273"/>
                <a:gd name="T57" fmla="*/ 2147483647 h 1033"/>
                <a:gd name="T58" fmla="*/ 0 w 1273"/>
                <a:gd name="T59" fmla="*/ 2147483647 h 1033"/>
                <a:gd name="T60" fmla="*/ 2147483647 w 1273"/>
                <a:gd name="T61" fmla="*/ 2147483647 h 1033"/>
                <a:gd name="T62" fmla="*/ 2147483647 w 1273"/>
                <a:gd name="T63" fmla="*/ 2147483647 h 1033"/>
                <a:gd name="T64" fmla="*/ 2147483647 w 1273"/>
                <a:gd name="T65" fmla="*/ 2147483647 h 1033"/>
                <a:gd name="T66" fmla="*/ 2147483647 w 1273"/>
                <a:gd name="T67" fmla="*/ 2147483647 h 1033"/>
                <a:gd name="T68" fmla="*/ 2147483647 w 1273"/>
                <a:gd name="T69" fmla="*/ 2147483647 h 1033"/>
                <a:gd name="T70" fmla="*/ 2147483647 w 1273"/>
                <a:gd name="T71" fmla="*/ 2147483647 h 1033"/>
                <a:gd name="T72" fmla="*/ 2147483647 w 1273"/>
                <a:gd name="T73" fmla="*/ 2147483647 h 1033"/>
                <a:gd name="T74" fmla="*/ 2147483647 w 1273"/>
                <a:gd name="T75" fmla="*/ 2147483647 h 1033"/>
                <a:gd name="T76" fmla="*/ 2147483647 w 1273"/>
                <a:gd name="T77" fmla="*/ 2147483647 h 1033"/>
                <a:gd name="T78" fmla="*/ 2147483647 w 1273"/>
                <a:gd name="T79" fmla="*/ 2147483647 h 1033"/>
                <a:gd name="T80" fmla="*/ 2147483647 w 1273"/>
                <a:gd name="T81" fmla="*/ 2147483647 h 1033"/>
                <a:gd name="T82" fmla="*/ 2147483647 w 1273"/>
                <a:gd name="T83" fmla="*/ 2147483647 h 1033"/>
                <a:gd name="T84" fmla="*/ 2147483647 w 1273"/>
                <a:gd name="T85" fmla="*/ 2147483647 h 1033"/>
                <a:gd name="T86" fmla="*/ 2147483647 w 1273"/>
                <a:gd name="T87" fmla="*/ 2147483647 h 1033"/>
                <a:gd name="T88" fmla="*/ 2147483647 w 1273"/>
                <a:gd name="T89" fmla="*/ 0 h 1033"/>
                <a:gd name="T90" fmla="*/ 2147483647 w 1273"/>
                <a:gd name="T91" fmla="*/ 2147483647 h 1033"/>
                <a:gd name="T92" fmla="*/ 2147483647 w 1273"/>
                <a:gd name="T93" fmla="*/ 2147483647 h 1033"/>
                <a:gd name="T94" fmla="*/ 2147483647 w 1273"/>
                <a:gd name="T95" fmla="*/ 2147483647 h 1033"/>
                <a:gd name="T96" fmla="*/ 2147483647 w 1273"/>
                <a:gd name="T97" fmla="*/ 2147483647 h 1033"/>
                <a:gd name="T98" fmla="*/ 2147483647 w 1273"/>
                <a:gd name="T99" fmla="*/ 2147483647 h 1033"/>
                <a:gd name="T100" fmla="*/ 2147483647 w 1273"/>
                <a:gd name="T101" fmla="*/ 2147483647 h 1033"/>
                <a:gd name="T102" fmla="*/ 2147483647 w 1273"/>
                <a:gd name="T103" fmla="*/ 2147483647 h 1033"/>
                <a:gd name="T104" fmla="*/ 2147483647 w 1273"/>
                <a:gd name="T105" fmla="*/ 2147483647 h 1033"/>
                <a:gd name="T106" fmla="*/ 2147483647 w 1273"/>
                <a:gd name="T107" fmla="*/ 2147483647 h 1033"/>
                <a:gd name="T108" fmla="*/ 2147483647 w 1273"/>
                <a:gd name="T109" fmla="*/ 21474836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solidFill>
              <a:srgbClr val="EA157A">
                <a:lumMod val="60000"/>
                <a:lumOff val="40000"/>
                <a:alpha val="90000"/>
              </a:srgb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9" name="Freeform 34"/>
            <p:cNvSpPr>
              <a:spLocks noChangeArrowheads="1"/>
            </p:cNvSpPr>
            <p:nvPr/>
          </p:nvSpPr>
          <p:spPr bwMode="auto">
            <a:xfrm>
              <a:off x="6546850" y="5253038"/>
              <a:ext cx="288925" cy="593725"/>
            </a:xfrm>
            <a:custGeom>
              <a:avLst/>
              <a:gdLst>
                <a:gd name="T0" fmla="*/ 2147483647 w 129"/>
                <a:gd name="T1" fmla="*/ 2147483647 h 257"/>
                <a:gd name="T2" fmla="*/ 2147483647 w 129"/>
                <a:gd name="T3" fmla="*/ 2147483647 h 257"/>
                <a:gd name="T4" fmla="*/ 2147483647 w 129"/>
                <a:gd name="T5" fmla="*/ 2147483647 h 257"/>
                <a:gd name="T6" fmla="*/ 2147483647 w 129"/>
                <a:gd name="T7" fmla="*/ 2147483647 h 257"/>
                <a:gd name="T8" fmla="*/ 2147483647 w 129"/>
                <a:gd name="T9" fmla="*/ 2147483647 h 257"/>
                <a:gd name="T10" fmla="*/ 2147483647 w 129"/>
                <a:gd name="T11" fmla="*/ 2147483647 h 257"/>
                <a:gd name="T12" fmla="*/ 2147483647 w 129"/>
                <a:gd name="T13" fmla="*/ 2147483647 h 257"/>
                <a:gd name="T14" fmla="*/ 2147483647 w 129"/>
                <a:gd name="T15" fmla="*/ 2147483647 h 257"/>
                <a:gd name="T16" fmla="*/ 2147483647 w 129"/>
                <a:gd name="T17" fmla="*/ 2147483647 h 257"/>
                <a:gd name="T18" fmla="*/ 2147483647 w 129"/>
                <a:gd name="T19" fmla="*/ 0 h 257"/>
                <a:gd name="T20" fmla="*/ 2147483647 w 129"/>
                <a:gd name="T21" fmla="*/ 2147483647 h 257"/>
                <a:gd name="T22" fmla="*/ 2147483647 w 129"/>
                <a:gd name="T23" fmla="*/ 2147483647 h 257"/>
                <a:gd name="T24" fmla="*/ 2147483647 w 129"/>
                <a:gd name="T25" fmla="*/ 2147483647 h 257"/>
                <a:gd name="T26" fmla="*/ 2147483647 w 129"/>
                <a:gd name="T27" fmla="*/ 2147483647 h 257"/>
                <a:gd name="T28" fmla="*/ 2147483647 w 129"/>
                <a:gd name="T29" fmla="*/ 2147483647 h 257"/>
                <a:gd name="T30" fmla="*/ 0 w 129"/>
                <a:gd name="T31" fmla="*/ 2147483647 h 257"/>
                <a:gd name="T32" fmla="*/ 2147483647 w 129"/>
                <a:gd name="T33" fmla="*/ 2147483647 h 257"/>
                <a:gd name="T34" fmla="*/ 2147483647 w 129"/>
                <a:gd name="T35" fmla="*/ 2147483647 h 257"/>
                <a:gd name="T36" fmla="*/ 2147483647 w 129"/>
                <a:gd name="T37" fmla="*/ 2147483647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solidFill>
              <a:schemeClr val="bg1">
                <a:lumMod val="75000"/>
                <a:alpha val="90000"/>
              </a:schemeClr>
            </a:solidFill>
            <a:ln w="28575" cmpd="sng">
              <a:solidFill>
                <a:sysClr val="window" lastClr="FFFFFF"/>
              </a:solidFill>
              <a:bevel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00" name="Picture 2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938" y="5559425"/>
              <a:ext cx="63500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" name="Freeform 306"/>
            <p:cNvSpPr/>
            <p:nvPr/>
          </p:nvSpPr>
          <p:spPr bwMode="auto">
            <a:xfrm>
              <a:off x="6488113" y="5568950"/>
              <a:ext cx="63500" cy="52388"/>
            </a:xfrm>
            <a:custGeom>
              <a:avLst/>
              <a:gdLst>
                <a:gd name="T0" fmla="*/ 2147483647 w 160"/>
                <a:gd name="T1" fmla="*/ 0 h 129"/>
                <a:gd name="T2" fmla="*/ 2147483647 w 160"/>
                <a:gd name="T3" fmla="*/ 200877522 h 129"/>
                <a:gd name="T4" fmla="*/ 2147483647 w 160"/>
                <a:gd name="T5" fmla="*/ 535838678 h 129"/>
                <a:gd name="T6" fmla="*/ 2147483647 w 160"/>
                <a:gd name="T7" fmla="*/ 1004717776 h 129"/>
                <a:gd name="T8" fmla="*/ 2147483647 w 160"/>
                <a:gd name="T9" fmla="*/ 1540391573 h 129"/>
                <a:gd name="T10" fmla="*/ 2147483647 w 160"/>
                <a:gd name="T11" fmla="*/ 2147483647 h 129"/>
                <a:gd name="T12" fmla="*/ 2147483647 w 160"/>
                <a:gd name="T13" fmla="*/ 2147483647 h 129"/>
                <a:gd name="T14" fmla="*/ 2147483647 w 160"/>
                <a:gd name="T15" fmla="*/ 2147483647 h 129"/>
                <a:gd name="T16" fmla="*/ 2147483647 w 160"/>
                <a:gd name="T17" fmla="*/ 2147483647 h 129"/>
                <a:gd name="T18" fmla="*/ 2147483647 w 160"/>
                <a:gd name="T19" fmla="*/ 2147483647 h 129"/>
                <a:gd name="T20" fmla="*/ 2147483647 w 160"/>
                <a:gd name="T21" fmla="*/ 2147483647 h 129"/>
                <a:gd name="T22" fmla="*/ 2147483647 w 160"/>
                <a:gd name="T23" fmla="*/ 2147483647 h 129"/>
                <a:gd name="T24" fmla="*/ 2147483647 w 160"/>
                <a:gd name="T25" fmla="*/ 2147483647 h 129"/>
                <a:gd name="T26" fmla="*/ 2147483647 w 160"/>
                <a:gd name="T27" fmla="*/ 2147483647 h 129"/>
                <a:gd name="T28" fmla="*/ 2147483647 w 160"/>
                <a:gd name="T29" fmla="*/ 2147483647 h 129"/>
                <a:gd name="T30" fmla="*/ 2147483647 w 160"/>
                <a:gd name="T31" fmla="*/ 2147483647 h 129"/>
                <a:gd name="T32" fmla="*/ 2147483647 w 160"/>
                <a:gd name="T33" fmla="*/ 2147483647 h 129"/>
                <a:gd name="T34" fmla="*/ 2147483647 w 160"/>
                <a:gd name="T35" fmla="*/ 2147483647 h 129"/>
                <a:gd name="T36" fmla="*/ 2147483647 w 160"/>
                <a:gd name="T37" fmla="*/ 2147483647 h 129"/>
                <a:gd name="T38" fmla="*/ 1812779744 w 160"/>
                <a:gd name="T39" fmla="*/ 2147483647 h 129"/>
                <a:gd name="T40" fmla="*/ 1187780994 w 160"/>
                <a:gd name="T41" fmla="*/ 2147483647 h 129"/>
                <a:gd name="T42" fmla="*/ 625156309 w 160"/>
                <a:gd name="T43" fmla="*/ 2147483647 h 129"/>
                <a:gd name="T44" fmla="*/ 250125706 w 160"/>
                <a:gd name="T45" fmla="*/ 2147483647 h 129"/>
                <a:gd name="T46" fmla="*/ 62531228 w 160"/>
                <a:gd name="T47" fmla="*/ 2147483647 h 129"/>
                <a:gd name="T48" fmla="*/ 62531228 w 160"/>
                <a:gd name="T49" fmla="*/ 2147483647 h 129"/>
                <a:gd name="T50" fmla="*/ 250125706 w 160"/>
                <a:gd name="T51" fmla="*/ 2147483647 h 129"/>
                <a:gd name="T52" fmla="*/ 625156309 w 160"/>
                <a:gd name="T53" fmla="*/ 2147483647 h 129"/>
                <a:gd name="T54" fmla="*/ 1187780994 w 160"/>
                <a:gd name="T55" fmla="*/ 1540391573 h 129"/>
                <a:gd name="T56" fmla="*/ 1812779744 w 160"/>
                <a:gd name="T57" fmla="*/ 1004717776 h 129"/>
                <a:gd name="T58" fmla="*/ 2147483647 w 160"/>
                <a:gd name="T59" fmla="*/ 535838678 h 129"/>
                <a:gd name="T60" fmla="*/ 2147483647 w 160"/>
                <a:gd name="T61" fmla="*/ 200877522 h 129"/>
                <a:gd name="T62" fmla="*/ 2147483647 w 160"/>
                <a:gd name="T63" fmla="*/ 0 h 1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0" h="129">
                  <a:moveTo>
                    <a:pt x="80" y="0"/>
                  </a:moveTo>
                  <a:lnTo>
                    <a:pt x="88" y="0"/>
                  </a:lnTo>
                  <a:lnTo>
                    <a:pt x="95" y="1"/>
                  </a:lnTo>
                  <a:lnTo>
                    <a:pt x="103" y="3"/>
                  </a:lnTo>
                  <a:lnTo>
                    <a:pt x="111" y="6"/>
                  </a:lnTo>
                  <a:lnTo>
                    <a:pt x="118" y="8"/>
                  </a:lnTo>
                  <a:lnTo>
                    <a:pt x="124" y="12"/>
                  </a:lnTo>
                  <a:lnTo>
                    <a:pt x="131" y="15"/>
                  </a:lnTo>
                  <a:lnTo>
                    <a:pt x="137" y="19"/>
                  </a:lnTo>
                  <a:lnTo>
                    <a:pt x="141" y="23"/>
                  </a:lnTo>
                  <a:lnTo>
                    <a:pt x="146" y="28"/>
                  </a:lnTo>
                  <a:lnTo>
                    <a:pt x="150" y="34"/>
                  </a:lnTo>
                  <a:lnTo>
                    <a:pt x="153" y="40"/>
                  </a:lnTo>
                  <a:lnTo>
                    <a:pt x="156" y="46"/>
                  </a:lnTo>
                  <a:lnTo>
                    <a:pt x="158" y="52"/>
                  </a:lnTo>
                  <a:lnTo>
                    <a:pt x="159" y="59"/>
                  </a:lnTo>
                  <a:lnTo>
                    <a:pt x="160" y="65"/>
                  </a:lnTo>
                  <a:lnTo>
                    <a:pt x="159" y="72"/>
                  </a:lnTo>
                  <a:lnTo>
                    <a:pt x="158" y="77"/>
                  </a:lnTo>
                  <a:lnTo>
                    <a:pt x="156" y="84"/>
                  </a:lnTo>
                  <a:lnTo>
                    <a:pt x="153" y="90"/>
                  </a:lnTo>
                  <a:lnTo>
                    <a:pt x="150" y="96"/>
                  </a:lnTo>
                  <a:lnTo>
                    <a:pt x="146" y="101"/>
                  </a:lnTo>
                  <a:lnTo>
                    <a:pt x="141" y="106"/>
                  </a:lnTo>
                  <a:lnTo>
                    <a:pt x="137" y="110"/>
                  </a:lnTo>
                  <a:lnTo>
                    <a:pt x="131" y="115"/>
                  </a:lnTo>
                  <a:lnTo>
                    <a:pt x="124" y="119"/>
                  </a:lnTo>
                  <a:lnTo>
                    <a:pt x="118" y="122"/>
                  </a:lnTo>
                  <a:lnTo>
                    <a:pt x="111" y="124"/>
                  </a:lnTo>
                  <a:lnTo>
                    <a:pt x="103" y="127"/>
                  </a:lnTo>
                  <a:lnTo>
                    <a:pt x="95" y="128"/>
                  </a:lnTo>
                  <a:lnTo>
                    <a:pt x="88" y="129"/>
                  </a:lnTo>
                  <a:lnTo>
                    <a:pt x="80" y="129"/>
                  </a:lnTo>
                  <a:lnTo>
                    <a:pt x="72" y="129"/>
                  </a:lnTo>
                  <a:lnTo>
                    <a:pt x="64" y="128"/>
                  </a:lnTo>
                  <a:lnTo>
                    <a:pt x="56" y="127"/>
                  </a:lnTo>
                  <a:lnTo>
                    <a:pt x="49" y="124"/>
                  </a:lnTo>
                  <a:lnTo>
                    <a:pt x="42" y="122"/>
                  </a:lnTo>
                  <a:lnTo>
                    <a:pt x="35" y="119"/>
                  </a:lnTo>
                  <a:lnTo>
                    <a:pt x="29" y="115"/>
                  </a:lnTo>
                  <a:lnTo>
                    <a:pt x="23" y="110"/>
                  </a:lnTo>
                  <a:lnTo>
                    <a:pt x="19" y="106"/>
                  </a:lnTo>
                  <a:lnTo>
                    <a:pt x="14" y="101"/>
                  </a:lnTo>
                  <a:lnTo>
                    <a:pt x="10" y="96"/>
                  </a:lnTo>
                  <a:lnTo>
                    <a:pt x="6" y="90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1" y="72"/>
                  </a:lnTo>
                  <a:lnTo>
                    <a:pt x="0" y="65"/>
                  </a:lnTo>
                  <a:lnTo>
                    <a:pt x="1" y="59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4" y="28"/>
                  </a:lnTo>
                  <a:lnTo>
                    <a:pt x="19" y="23"/>
                  </a:lnTo>
                  <a:lnTo>
                    <a:pt x="23" y="19"/>
                  </a:lnTo>
                  <a:lnTo>
                    <a:pt x="29" y="15"/>
                  </a:lnTo>
                  <a:lnTo>
                    <a:pt x="35" y="12"/>
                  </a:lnTo>
                  <a:lnTo>
                    <a:pt x="42" y="8"/>
                  </a:lnTo>
                  <a:lnTo>
                    <a:pt x="49" y="6"/>
                  </a:lnTo>
                  <a:lnTo>
                    <a:pt x="56" y="3"/>
                  </a:lnTo>
                  <a:lnTo>
                    <a:pt x="64" y="1"/>
                  </a:lnTo>
                  <a:lnTo>
                    <a:pt x="72" y="0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1">
              <a:solidFill>
                <a:srgbClr val="FFFFFF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095" name="Picture 65" descr="C:\Users\Orange-Eric\Desktop\QQ截图201510011311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162" y="5183607"/>
            <a:ext cx="1055947" cy="149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61" y="866005"/>
            <a:ext cx="1973906" cy="134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" name="TextBox 8"/>
          <p:cNvSpPr txBox="1"/>
          <p:nvPr/>
        </p:nvSpPr>
        <p:spPr bwMode="auto">
          <a:xfrm>
            <a:off x="1638226" y="2374957"/>
            <a:ext cx="1699723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300" dirty="0">
                <a:effectLst/>
              </a:rPr>
              <a:t>新疆维吾尔自治区</a:t>
            </a:r>
          </a:p>
        </p:txBody>
      </p:sp>
      <p:sp>
        <p:nvSpPr>
          <p:cNvPr id="203" name="TextBox 8"/>
          <p:cNvSpPr txBox="1"/>
          <p:nvPr/>
        </p:nvSpPr>
        <p:spPr bwMode="auto">
          <a:xfrm>
            <a:off x="1952133" y="3938407"/>
            <a:ext cx="892867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西藏自治区</a:t>
            </a:r>
          </a:p>
        </p:txBody>
      </p:sp>
      <p:sp>
        <p:nvSpPr>
          <p:cNvPr id="204" name="TextBox 8"/>
          <p:cNvSpPr txBox="1"/>
          <p:nvPr/>
        </p:nvSpPr>
        <p:spPr bwMode="auto">
          <a:xfrm>
            <a:off x="4311154" y="4250104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四川省</a:t>
            </a:r>
          </a:p>
        </p:txBody>
      </p:sp>
      <p:sp>
        <p:nvSpPr>
          <p:cNvPr id="2" name="任意多边形: 形状 1"/>
          <p:cNvSpPr/>
          <p:nvPr/>
        </p:nvSpPr>
        <p:spPr>
          <a:xfrm>
            <a:off x="5166932" y="4312449"/>
            <a:ext cx="497114" cy="515257"/>
          </a:xfrm>
          <a:custGeom>
            <a:avLst/>
            <a:gdLst>
              <a:gd name="connsiteX0" fmla="*/ 497114 w 497114"/>
              <a:gd name="connsiteY0" fmla="*/ 0 h 515257"/>
              <a:gd name="connsiteX1" fmla="*/ 493486 w 497114"/>
              <a:gd name="connsiteY1" fmla="*/ 18143 h 515257"/>
              <a:gd name="connsiteX2" fmla="*/ 468086 w 497114"/>
              <a:gd name="connsiteY2" fmla="*/ 61685 h 515257"/>
              <a:gd name="connsiteX3" fmla="*/ 457200 w 497114"/>
              <a:gd name="connsiteY3" fmla="*/ 76200 h 515257"/>
              <a:gd name="connsiteX4" fmla="*/ 420914 w 497114"/>
              <a:gd name="connsiteY4" fmla="*/ 101600 h 515257"/>
              <a:gd name="connsiteX5" fmla="*/ 395514 w 497114"/>
              <a:gd name="connsiteY5" fmla="*/ 127000 h 515257"/>
              <a:gd name="connsiteX6" fmla="*/ 377372 w 497114"/>
              <a:gd name="connsiteY6" fmla="*/ 145143 h 515257"/>
              <a:gd name="connsiteX7" fmla="*/ 370114 w 497114"/>
              <a:gd name="connsiteY7" fmla="*/ 152400 h 515257"/>
              <a:gd name="connsiteX8" fmla="*/ 355600 w 497114"/>
              <a:gd name="connsiteY8" fmla="*/ 170543 h 515257"/>
              <a:gd name="connsiteX9" fmla="*/ 337457 w 497114"/>
              <a:gd name="connsiteY9" fmla="*/ 195943 h 515257"/>
              <a:gd name="connsiteX10" fmla="*/ 319314 w 497114"/>
              <a:gd name="connsiteY10" fmla="*/ 214085 h 515257"/>
              <a:gd name="connsiteX11" fmla="*/ 312057 w 497114"/>
              <a:gd name="connsiteY11" fmla="*/ 221343 h 515257"/>
              <a:gd name="connsiteX12" fmla="*/ 297543 w 497114"/>
              <a:gd name="connsiteY12" fmla="*/ 232228 h 515257"/>
              <a:gd name="connsiteX13" fmla="*/ 286657 w 497114"/>
              <a:gd name="connsiteY13" fmla="*/ 239485 h 515257"/>
              <a:gd name="connsiteX14" fmla="*/ 268514 w 497114"/>
              <a:gd name="connsiteY14" fmla="*/ 257628 h 515257"/>
              <a:gd name="connsiteX15" fmla="*/ 264886 w 497114"/>
              <a:gd name="connsiteY15" fmla="*/ 268514 h 515257"/>
              <a:gd name="connsiteX16" fmla="*/ 246743 w 497114"/>
              <a:gd name="connsiteY16" fmla="*/ 290285 h 515257"/>
              <a:gd name="connsiteX17" fmla="*/ 243114 w 497114"/>
              <a:gd name="connsiteY17" fmla="*/ 301171 h 515257"/>
              <a:gd name="connsiteX18" fmla="*/ 221343 w 497114"/>
              <a:gd name="connsiteY18" fmla="*/ 315685 h 515257"/>
              <a:gd name="connsiteX19" fmla="*/ 214086 w 497114"/>
              <a:gd name="connsiteY19" fmla="*/ 322943 h 515257"/>
              <a:gd name="connsiteX20" fmla="*/ 170543 w 497114"/>
              <a:gd name="connsiteY20" fmla="*/ 319314 h 515257"/>
              <a:gd name="connsiteX21" fmla="*/ 159657 w 497114"/>
              <a:gd name="connsiteY21" fmla="*/ 315685 h 515257"/>
              <a:gd name="connsiteX22" fmla="*/ 137886 w 497114"/>
              <a:gd name="connsiteY22" fmla="*/ 301171 h 515257"/>
              <a:gd name="connsiteX23" fmla="*/ 127000 w 497114"/>
              <a:gd name="connsiteY23" fmla="*/ 290285 h 515257"/>
              <a:gd name="connsiteX24" fmla="*/ 112486 w 497114"/>
              <a:gd name="connsiteY24" fmla="*/ 286657 h 515257"/>
              <a:gd name="connsiteX25" fmla="*/ 14514 w 497114"/>
              <a:gd name="connsiteY25" fmla="*/ 293914 h 515257"/>
              <a:gd name="connsiteX26" fmla="*/ 7257 w 497114"/>
              <a:gd name="connsiteY26" fmla="*/ 304800 h 515257"/>
              <a:gd name="connsiteX27" fmla="*/ 0 w 497114"/>
              <a:gd name="connsiteY27" fmla="*/ 377371 h 515257"/>
              <a:gd name="connsiteX28" fmla="*/ 3629 w 497114"/>
              <a:gd name="connsiteY28" fmla="*/ 497114 h 515257"/>
              <a:gd name="connsiteX29" fmla="*/ 7257 w 497114"/>
              <a:gd name="connsiteY29" fmla="*/ 508000 h 515257"/>
              <a:gd name="connsiteX30" fmla="*/ 18143 w 497114"/>
              <a:gd name="connsiteY30" fmla="*/ 515257 h 515257"/>
              <a:gd name="connsiteX31" fmla="*/ 32657 w 497114"/>
              <a:gd name="connsiteY31" fmla="*/ 511628 h 5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97114" h="515257">
                <a:moveTo>
                  <a:pt x="497114" y="0"/>
                </a:moveTo>
                <a:cubicBezTo>
                  <a:pt x="495905" y="6048"/>
                  <a:pt x="494982" y="12160"/>
                  <a:pt x="493486" y="18143"/>
                </a:cubicBezTo>
                <a:cubicBezTo>
                  <a:pt x="489070" y="35807"/>
                  <a:pt x="480517" y="45110"/>
                  <a:pt x="468086" y="61685"/>
                </a:cubicBezTo>
                <a:cubicBezTo>
                  <a:pt x="464457" y="66523"/>
                  <a:pt x="461817" y="72293"/>
                  <a:pt x="457200" y="76200"/>
                </a:cubicBezTo>
                <a:cubicBezTo>
                  <a:pt x="445929" y="85737"/>
                  <a:pt x="420914" y="101600"/>
                  <a:pt x="420914" y="101600"/>
                </a:cubicBezTo>
                <a:cubicBezTo>
                  <a:pt x="404278" y="126554"/>
                  <a:pt x="414674" y="120613"/>
                  <a:pt x="395514" y="127000"/>
                </a:cubicBezTo>
                <a:lnTo>
                  <a:pt x="377372" y="145143"/>
                </a:lnTo>
                <a:cubicBezTo>
                  <a:pt x="374953" y="147562"/>
                  <a:pt x="372012" y="149553"/>
                  <a:pt x="370114" y="152400"/>
                </a:cubicBezTo>
                <a:cubicBezTo>
                  <a:pt x="360959" y="166132"/>
                  <a:pt x="365940" y="160201"/>
                  <a:pt x="355600" y="170543"/>
                </a:cubicBezTo>
                <a:cubicBezTo>
                  <a:pt x="346601" y="197541"/>
                  <a:pt x="360414" y="161509"/>
                  <a:pt x="337457" y="195943"/>
                </a:cubicBezTo>
                <a:cubicBezTo>
                  <a:pt x="325015" y="214606"/>
                  <a:pt x="336595" y="200260"/>
                  <a:pt x="319314" y="214085"/>
                </a:cubicBezTo>
                <a:cubicBezTo>
                  <a:pt x="316643" y="216222"/>
                  <a:pt x="314685" y="219153"/>
                  <a:pt x="312057" y="221343"/>
                </a:cubicBezTo>
                <a:cubicBezTo>
                  <a:pt x="307411" y="225215"/>
                  <a:pt x="302464" y="228713"/>
                  <a:pt x="297543" y="232228"/>
                </a:cubicBezTo>
                <a:cubicBezTo>
                  <a:pt x="293994" y="234763"/>
                  <a:pt x="289939" y="236613"/>
                  <a:pt x="286657" y="239485"/>
                </a:cubicBezTo>
                <a:cubicBezTo>
                  <a:pt x="280220" y="245117"/>
                  <a:pt x="268514" y="257628"/>
                  <a:pt x="268514" y="257628"/>
                </a:cubicBezTo>
                <a:cubicBezTo>
                  <a:pt x="267305" y="261257"/>
                  <a:pt x="266596" y="265093"/>
                  <a:pt x="264886" y="268514"/>
                </a:cubicBezTo>
                <a:cubicBezTo>
                  <a:pt x="259834" y="278619"/>
                  <a:pt x="254769" y="282260"/>
                  <a:pt x="246743" y="290285"/>
                </a:cubicBezTo>
                <a:cubicBezTo>
                  <a:pt x="245533" y="293914"/>
                  <a:pt x="245819" y="298466"/>
                  <a:pt x="243114" y="301171"/>
                </a:cubicBezTo>
                <a:cubicBezTo>
                  <a:pt x="236947" y="307338"/>
                  <a:pt x="227510" y="309517"/>
                  <a:pt x="221343" y="315685"/>
                </a:cubicBezTo>
                <a:lnTo>
                  <a:pt x="214086" y="322943"/>
                </a:lnTo>
                <a:cubicBezTo>
                  <a:pt x="199572" y="321733"/>
                  <a:pt x="184980" y="321239"/>
                  <a:pt x="170543" y="319314"/>
                </a:cubicBezTo>
                <a:cubicBezTo>
                  <a:pt x="166752" y="318808"/>
                  <a:pt x="162840" y="317807"/>
                  <a:pt x="159657" y="315685"/>
                </a:cubicBezTo>
                <a:cubicBezTo>
                  <a:pt x="132476" y="297565"/>
                  <a:pt x="163771" y="309800"/>
                  <a:pt x="137886" y="301171"/>
                </a:cubicBezTo>
                <a:cubicBezTo>
                  <a:pt x="134257" y="297542"/>
                  <a:pt x="131456" y="292831"/>
                  <a:pt x="127000" y="290285"/>
                </a:cubicBezTo>
                <a:cubicBezTo>
                  <a:pt x="122670" y="287811"/>
                  <a:pt x="117470" y="286496"/>
                  <a:pt x="112486" y="286657"/>
                </a:cubicBezTo>
                <a:cubicBezTo>
                  <a:pt x="79756" y="287713"/>
                  <a:pt x="47171" y="291495"/>
                  <a:pt x="14514" y="293914"/>
                </a:cubicBezTo>
                <a:cubicBezTo>
                  <a:pt x="12095" y="297543"/>
                  <a:pt x="7904" y="300487"/>
                  <a:pt x="7257" y="304800"/>
                </a:cubicBezTo>
                <a:cubicBezTo>
                  <a:pt x="-7453" y="402873"/>
                  <a:pt x="12159" y="340897"/>
                  <a:pt x="0" y="377371"/>
                </a:cubicBezTo>
                <a:cubicBezTo>
                  <a:pt x="1210" y="417285"/>
                  <a:pt x="1414" y="457243"/>
                  <a:pt x="3629" y="497114"/>
                </a:cubicBezTo>
                <a:cubicBezTo>
                  <a:pt x="3841" y="500933"/>
                  <a:pt x="4868" y="505013"/>
                  <a:pt x="7257" y="508000"/>
                </a:cubicBezTo>
                <a:cubicBezTo>
                  <a:pt x="9981" y="511405"/>
                  <a:pt x="14514" y="512838"/>
                  <a:pt x="18143" y="515257"/>
                </a:cubicBezTo>
                <a:lnTo>
                  <a:pt x="32657" y="511628"/>
                </a:lnTo>
              </a:path>
            </a:pathLst>
          </a:cu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TextBox 8"/>
          <p:cNvSpPr txBox="1"/>
          <p:nvPr/>
        </p:nvSpPr>
        <p:spPr bwMode="auto">
          <a:xfrm>
            <a:off x="4090900" y="5563318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云南省</a:t>
            </a:r>
          </a:p>
        </p:txBody>
      </p:sp>
      <p:sp>
        <p:nvSpPr>
          <p:cNvPr id="207" name="TextBox 8"/>
          <p:cNvSpPr txBox="1"/>
          <p:nvPr/>
        </p:nvSpPr>
        <p:spPr bwMode="auto">
          <a:xfrm>
            <a:off x="5028276" y="5162336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贵州省</a:t>
            </a:r>
          </a:p>
        </p:txBody>
      </p:sp>
      <p:sp>
        <p:nvSpPr>
          <p:cNvPr id="208" name="TextBox 8"/>
          <p:cNvSpPr txBox="1"/>
          <p:nvPr/>
        </p:nvSpPr>
        <p:spPr bwMode="auto">
          <a:xfrm>
            <a:off x="5254748" y="5503310"/>
            <a:ext cx="732743" cy="392405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广西壮族</a:t>
            </a:r>
            <a:endParaRPr lang="en-US" altLang="zh-CN" sz="1200" dirty="0"/>
          </a:p>
          <a:p>
            <a:r>
              <a:rPr lang="zh-CN" altLang="en-US" sz="1200" dirty="0"/>
              <a:t>自治区</a:t>
            </a:r>
          </a:p>
        </p:txBody>
      </p:sp>
      <p:sp>
        <p:nvSpPr>
          <p:cNvPr id="210" name="TextBox 8"/>
          <p:cNvSpPr txBox="1"/>
          <p:nvPr/>
        </p:nvSpPr>
        <p:spPr bwMode="auto">
          <a:xfrm>
            <a:off x="5853948" y="6455048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海南省</a:t>
            </a:r>
          </a:p>
        </p:txBody>
      </p:sp>
      <p:sp>
        <p:nvSpPr>
          <p:cNvPr id="212" name="TextBox 8"/>
          <p:cNvSpPr txBox="1"/>
          <p:nvPr/>
        </p:nvSpPr>
        <p:spPr bwMode="auto">
          <a:xfrm>
            <a:off x="5836623" y="4218806"/>
            <a:ext cx="572354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湖北省</a:t>
            </a:r>
          </a:p>
        </p:txBody>
      </p:sp>
      <p:sp>
        <p:nvSpPr>
          <p:cNvPr id="213" name="TextBox 8"/>
          <p:cNvSpPr txBox="1"/>
          <p:nvPr/>
        </p:nvSpPr>
        <p:spPr bwMode="auto">
          <a:xfrm>
            <a:off x="6389385" y="3721661"/>
            <a:ext cx="281856" cy="530904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河</a:t>
            </a:r>
            <a:endParaRPr lang="en-US" altLang="zh-CN" sz="1100" dirty="0"/>
          </a:p>
          <a:p>
            <a:r>
              <a:rPr lang="zh-CN" altLang="en-US" sz="1100" dirty="0"/>
              <a:t>南</a:t>
            </a:r>
            <a:endParaRPr lang="en-US" altLang="zh-CN" sz="1100" dirty="0"/>
          </a:p>
          <a:p>
            <a:r>
              <a:rPr lang="zh-CN" altLang="en-US" sz="1100" dirty="0"/>
              <a:t>省</a:t>
            </a:r>
          </a:p>
        </p:txBody>
      </p:sp>
      <p:sp>
        <p:nvSpPr>
          <p:cNvPr id="214" name="TextBox 8"/>
          <p:cNvSpPr txBox="1"/>
          <p:nvPr/>
        </p:nvSpPr>
        <p:spPr bwMode="auto">
          <a:xfrm>
            <a:off x="6087045" y="2999046"/>
            <a:ext cx="256287" cy="577071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山</a:t>
            </a:r>
            <a:endParaRPr lang="en-US" altLang="zh-CN" sz="1200" dirty="0"/>
          </a:p>
          <a:p>
            <a:r>
              <a:rPr lang="zh-CN" altLang="en-US" sz="1200" dirty="0"/>
              <a:t>西</a:t>
            </a:r>
            <a:endParaRPr lang="en-US" altLang="zh-CN" sz="1200" dirty="0"/>
          </a:p>
          <a:p>
            <a:r>
              <a:rPr lang="zh-CN" altLang="en-US" sz="1200" dirty="0"/>
              <a:t>省</a:t>
            </a:r>
          </a:p>
        </p:txBody>
      </p:sp>
      <p:sp>
        <p:nvSpPr>
          <p:cNvPr id="215" name="TextBox 8"/>
          <p:cNvSpPr txBox="1"/>
          <p:nvPr/>
        </p:nvSpPr>
        <p:spPr bwMode="auto">
          <a:xfrm>
            <a:off x="4531158" y="2721350"/>
            <a:ext cx="1322369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内蒙古自治区</a:t>
            </a:r>
          </a:p>
        </p:txBody>
      </p:sp>
      <p:sp>
        <p:nvSpPr>
          <p:cNvPr id="216" name="TextBox 8"/>
          <p:cNvSpPr txBox="1"/>
          <p:nvPr/>
        </p:nvSpPr>
        <p:spPr bwMode="auto">
          <a:xfrm>
            <a:off x="6937240" y="4996797"/>
            <a:ext cx="321839" cy="577071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福建省</a:t>
            </a:r>
          </a:p>
        </p:txBody>
      </p:sp>
      <p:sp>
        <p:nvSpPr>
          <p:cNvPr id="217" name="TextBox 8"/>
          <p:cNvSpPr txBox="1"/>
          <p:nvPr/>
        </p:nvSpPr>
        <p:spPr bwMode="auto">
          <a:xfrm>
            <a:off x="6348376" y="4929512"/>
            <a:ext cx="787044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江西省</a:t>
            </a:r>
          </a:p>
        </p:txBody>
      </p:sp>
      <p:sp>
        <p:nvSpPr>
          <p:cNvPr id="220" name="TextBox 8"/>
          <p:cNvSpPr txBox="1"/>
          <p:nvPr/>
        </p:nvSpPr>
        <p:spPr bwMode="auto">
          <a:xfrm>
            <a:off x="6955783" y="3776445"/>
            <a:ext cx="579141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江</a:t>
            </a:r>
          </a:p>
        </p:txBody>
      </p:sp>
      <p:sp>
        <p:nvSpPr>
          <p:cNvPr id="223" name="TextBox 8"/>
          <p:cNvSpPr txBox="1"/>
          <p:nvPr/>
        </p:nvSpPr>
        <p:spPr bwMode="auto">
          <a:xfrm>
            <a:off x="7343882" y="2377312"/>
            <a:ext cx="627840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辽</a:t>
            </a:r>
            <a:r>
              <a:rPr lang="zh-CN" altLang="en-US" sz="1200"/>
              <a:t>宁省</a:t>
            </a:r>
            <a:endParaRPr lang="en-US" altLang="zh-CN" sz="1200"/>
          </a:p>
        </p:txBody>
      </p:sp>
      <p:sp>
        <p:nvSpPr>
          <p:cNvPr id="229" name="TextBox 8"/>
          <p:cNvSpPr txBox="1"/>
          <p:nvPr/>
        </p:nvSpPr>
        <p:spPr bwMode="auto">
          <a:xfrm>
            <a:off x="7891376" y="1399349"/>
            <a:ext cx="787044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黑龙</a:t>
            </a:r>
            <a:r>
              <a:rPr lang="zh-CN" altLang="en-US" sz="1200"/>
              <a:t>江省</a:t>
            </a:r>
            <a:endParaRPr lang="en-US" altLang="zh-CN" sz="1200"/>
          </a:p>
        </p:txBody>
      </p:sp>
      <p:sp>
        <p:nvSpPr>
          <p:cNvPr id="3" name="文本框 2"/>
          <p:cNvSpPr txBox="1"/>
          <p:nvPr/>
        </p:nvSpPr>
        <p:spPr>
          <a:xfrm>
            <a:off x="179807" y="4964682"/>
            <a:ext cx="3083051" cy="16435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latin typeface="黑体" panose="02010609060101010101" pitchFamily="49" charset="-122"/>
                <a:ea typeface="黑体" panose="02010609060101010101" pitchFamily="49" charset="-122"/>
              </a:rPr>
              <a:t>图 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示：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华北地区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东北地区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华中地区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1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西北地区</a:t>
            </a:r>
            <a:endParaRPr lang="en-US" altLang="zh-CN" sz="14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华东地区        </a:t>
            </a:r>
            <a:r>
              <a:rPr lang="zh-CN" altLang="en-US" sz="1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西南地区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华南地区        </a:t>
            </a:r>
            <a:r>
              <a:rPr lang="zh-CN" altLang="en-US" sz="1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港澳台地区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0" name="TextBox 8"/>
          <p:cNvSpPr txBox="1"/>
          <p:nvPr/>
        </p:nvSpPr>
        <p:spPr bwMode="auto">
          <a:xfrm>
            <a:off x="3526305" y="3411564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青海省</a:t>
            </a:r>
          </a:p>
        </p:txBody>
      </p:sp>
      <p:sp>
        <p:nvSpPr>
          <p:cNvPr id="231" name="TextBox 8"/>
          <p:cNvSpPr txBox="1"/>
          <p:nvPr/>
        </p:nvSpPr>
        <p:spPr bwMode="auto">
          <a:xfrm>
            <a:off x="3783026" y="2736533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甘</a:t>
            </a:r>
          </a:p>
        </p:txBody>
      </p:sp>
      <p:sp>
        <p:nvSpPr>
          <p:cNvPr id="268" name="TextBox 8"/>
          <p:cNvSpPr txBox="1"/>
          <p:nvPr/>
        </p:nvSpPr>
        <p:spPr bwMode="auto">
          <a:xfrm>
            <a:off x="5637475" y="3157891"/>
            <a:ext cx="345817" cy="623237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陕</a:t>
            </a:r>
            <a:endParaRPr lang="en-US" altLang="zh-CN" dirty="0"/>
          </a:p>
          <a:p>
            <a:r>
              <a:rPr lang="zh-CN" altLang="en-US" dirty="0"/>
              <a:t>西</a:t>
            </a:r>
            <a:endParaRPr lang="en-US" altLang="zh-CN" dirty="0"/>
          </a:p>
          <a:p>
            <a:r>
              <a:rPr lang="zh-CN" altLang="en-US" dirty="0"/>
              <a:t>省</a:t>
            </a:r>
          </a:p>
        </p:txBody>
      </p:sp>
      <p:sp>
        <p:nvSpPr>
          <p:cNvPr id="269" name="TextBox 8"/>
          <p:cNvSpPr txBox="1"/>
          <p:nvPr/>
        </p:nvSpPr>
        <p:spPr bwMode="auto">
          <a:xfrm>
            <a:off x="5024340" y="3079914"/>
            <a:ext cx="572354" cy="530904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宁夏</a:t>
            </a:r>
            <a:endParaRPr lang="en-US" altLang="zh-CN" sz="1100" dirty="0"/>
          </a:p>
          <a:p>
            <a:r>
              <a:rPr lang="zh-CN" altLang="en-US" sz="1100" dirty="0"/>
              <a:t>回族</a:t>
            </a:r>
            <a:endParaRPr lang="en-US" altLang="zh-CN" sz="1100" dirty="0"/>
          </a:p>
          <a:p>
            <a:r>
              <a:rPr lang="zh-CN" altLang="en-US" sz="1100" dirty="0"/>
              <a:t>自治区</a:t>
            </a:r>
          </a:p>
        </p:txBody>
      </p:sp>
      <p:sp>
        <p:nvSpPr>
          <p:cNvPr id="270" name="TextBox 8"/>
          <p:cNvSpPr txBox="1"/>
          <p:nvPr/>
        </p:nvSpPr>
        <p:spPr bwMode="auto">
          <a:xfrm>
            <a:off x="7288953" y="3958824"/>
            <a:ext cx="206507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苏</a:t>
            </a:r>
          </a:p>
        </p:txBody>
      </p:sp>
      <p:sp>
        <p:nvSpPr>
          <p:cNvPr id="271" name="TextBox 8"/>
          <p:cNvSpPr txBox="1"/>
          <p:nvPr/>
        </p:nvSpPr>
        <p:spPr bwMode="auto">
          <a:xfrm>
            <a:off x="7383217" y="4174848"/>
            <a:ext cx="256259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省</a:t>
            </a:r>
          </a:p>
        </p:txBody>
      </p:sp>
      <p:sp>
        <p:nvSpPr>
          <p:cNvPr id="272" name="TextBox 8"/>
          <p:cNvSpPr txBox="1"/>
          <p:nvPr/>
        </p:nvSpPr>
        <p:spPr bwMode="auto">
          <a:xfrm>
            <a:off x="4228732" y="3001411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肃</a:t>
            </a:r>
          </a:p>
        </p:txBody>
      </p:sp>
      <p:sp>
        <p:nvSpPr>
          <p:cNvPr id="273" name="TextBox 8"/>
          <p:cNvSpPr txBox="1"/>
          <p:nvPr/>
        </p:nvSpPr>
        <p:spPr bwMode="auto">
          <a:xfrm>
            <a:off x="4813312" y="3345018"/>
            <a:ext cx="233876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省</a:t>
            </a:r>
          </a:p>
        </p:txBody>
      </p:sp>
      <p:sp>
        <p:nvSpPr>
          <p:cNvPr id="274" name="TextBox 8"/>
          <p:cNvSpPr txBox="1"/>
          <p:nvPr/>
        </p:nvSpPr>
        <p:spPr bwMode="auto">
          <a:xfrm>
            <a:off x="7776193" y="4109826"/>
            <a:ext cx="787044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上海市</a:t>
            </a: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7718789" y="4219270"/>
            <a:ext cx="225062" cy="566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TextBox 8"/>
          <p:cNvSpPr txBox="1"/>
          <p:nvPr/>
        </p:nvSpPr>
        <p:spPr bwMode="auto">
          <a:xfrm>
            <a:off x="6262858" y="2215037"/>
            <a:ext cx="787044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北京市</a:t>
            </a:r>
          </a:p>
        </p:txBody>
      </p:sp>
      <p:sp>
        <p:nvSpPr>
          <p:cNvPr id="276" name="TextBox 8"/>
          <p:cNvSpPr txBox="1"/>
          <p:nvPr/>
        </p:nvSpPr>
        <p:spPr bwMode="auto">
          <a:xfrm>
            <a:off x="6954401" y="3044070"/>
            <a:ext cx="787044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天津市</a:t>
            </a:r>
          </a:p>
        </p:txBody>
      </p:sp>
      <p:cxnSp>
        <p:nvCxnSpPr>
          <p:cNvPr id="24" name="直接连接符 23"/>
          <p:cNvCxnSpPr>
            <a:endCxn id="275" idx="2"/>
          </p:cNvCxnSpPr>
          <p:nvPr/>
        </p:nvCxnSpPr>
        <p:spPr>
          <a:xfrm flipH="1" flipV="1">
            <a:off x="6656380" y="2407387"/>
            <a:ext cx="151703" cy="372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直接连接符 278"/>
          <p:cNvCxnSpPr/>
          <p:nvPr/>
        </p:nvCxnSpPr>
        <p:spPr>
          <a:xfrm>
            <a:off x="6977332" y="3031267"/>
            <a:ext cx="115103" cy="107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矩形 281"/>
          <p:cNvSpPr/>
          <p:nvPr/>
        </p:nvSpPr>
        <p:spPr>
          <a:xfrm>
            <a:off x="1061299" y="5287778"/>
            <a:ext cx="504000" cy="180000"/>
          </a:xfrm>
          <a:prstGeom prst="rect">
            <a:avLst/>
          </a:prstGeom>
          <a:solidFill>
            <a:srgbClr val="4CA3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5" name="TextBox 8"/>
          <p:cNvSpPr txBox="1"/>
          <p:nvPr/>
        </p:nvSpPr>
        <p:spPr bwMode="auto">
          <a:xfrm>
            <a:off x="5933460" y="6106365"/>
            <a:ext cx="1078514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澳门特别行政区</a:t>
            </a:r>
          </a:p>
        </p:txBody>
      </p:sp>
      <p:sp>
        <p:nvSpPr>
          <p:cNvPr id="397" name="TextBox 8"/>
          <p:cNvSpPr txBox="1"/>
          <p:nvPr/>
        </p:nvSpPr>
        <p:spPr bwMode="auto">
          <a:xfrm>
            <a:off x="6790728" y="5887915"/>
            <a:ext cx="1078514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香港特别行政区</a:t>
            </a:r>
          </a:p>
        </p:txBody>
      </p:sp>
      <p:cxnSp>
        <p:nvCxnSpPr>
          <p:cNvPr id="284" name="直接连接符 283"/>
          <p:cNvCxnSpPr/>
          <p:nvPr/>
        </p:nvCxnSpPr>
        <p:spPr>
          <a:xfrm flipH="1">
            <a:off x="6425272" y="5872485"/>
            <a:ext cx="33146" cy="207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直接连接符 399"/>
          <p:cNvCxnSpPr>
            <a:endCxn id="397" idx="1"/>
          </p:cNvCxnSpPr>
          <p:nvPr/>
        </p:nvCxnSpPr>
        <p:spPr>
          <a:xfrm>
            <a:off x="6578197" y="5856057"/>
            <a:ext cx="212531" cy="1280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矩形 401"/>
          <p:cNvSpPr/>
          <p:nvPr/>
        </p:nvSpPr>
        <p:spPr>
          <a:xfrm>
            <a:off x="1061299" y="5551971"/>
            <a:ext cx="504000" cy="180000"/>
          </a:xfrm>
          <a:prstGeom prst="rect">
            <a:avLst/>
          </a:prstGeom>
          <a:solidFill>
            <a:srgbClr val="7FB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3" name="矩形 402"/>
          <p:cNvSpPr/>
          <p:nvPr/>
        </p:nvSpPr>
        <p:spPr>
          <a:xfrm>
            <a:off x="1061299" y="5812621"/>
            <a:ext cx="504000" cy="180000"/>
          </a:xfrm>
          <a:prstGeom prst="rect">
            <a:avLst/>
          </a:prstGeom>
          <a:solidFill>
            <a:srgbClr val="8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4" name="矩形 403"/>
          <p:cNvSpPr/>
          <p:nvPr/>
        </p:nvSpPr>
        <p:spPr>
          <a:xfrm>
            <a:off x="1061299" y="6073271"/>
            <a:ext cx="504000" cy="180000"/>
          </a:xfrm>
          <a:prstGeom prst="rect">
            <a:avLst/>
          </a:prstGeom>
          <a:solidFill>
            <a:srgbClr val="FEB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5" name="矩形 404"/>
          <p:cNvSpPr/>
          <p:nvPr/>
        </p:nvSpPr>
        <p:spPr>
          <a:xfrm>
            <a:off x="1061299" y="6330013"/>
            <a:ext cx="504000" cy="180000"/>
          </a:xfrm>
          <a:prstGeom prst="rect">
            <a:avLst/>
          </a:prstGeom>
          <a:solidFill>
            <a:srgbClr val="5FE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6" name="矩形 405"/>
          <p:cNvSpPr/>
          <p:nvPr/>
        </p:nvSpPr>
        <p:spPr>
          <a:xfrm>
            <a:off x="2649379" y="5803633"/>
            <a:ext cx="504000" cy="180000"/>
          </a:xfrm>
          <a:prstGeom prst="rect">
            <a:avLst/>
          </a:prstGeom>
          <a:solidFill>
            <a:srgbClr val="F38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7" name="矩形 406"/>
          <p:cNvSpPr/>
          <p:nvPr/>
        </p:nvSpPr>
        <p:spPr>
          <a:xfrm>
            <a:off x="2649379" y="6067826"/>
            <a:ext cx="504000" cy="180000"/>
          </a:xfrm>
          <a:prstGeom prst="rect">
            <a:avLst/>
          </a:prstGeom>
          <a:solidFill>
            <a:srgbClr val="FFE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8" name="矩形 407"/>
          <p:cNvSpPr/>
          <p:nvPr/>
        </p:nvSpPr>
        <p:spPr>
          <a:xfrm>
            <a:off x="2649379" y="6328476"/>
            <a:ext cx="504000" cy="1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6425272" y="5852167"/>
            <a:ext cx="59089" cy="5908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0" name="椭圆 409"/>
          <p:cNvSpPr/>
          <p:nvPr/>
        </p:nvSpPr>
        <p:spPr>
          <a:xfrm>
            <a:off x="6529689" y="5827448"/>
            <a:ext cx="82353" cy="5908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3" name="TextBox 8"/>
          <p:cNvSpPr txBox="1"/>
          <p:nvPr/>
        </p:nvSpPr>
        <p:spPr bwMode="auto">
          <a:xfrm>
            <a:off x="7264280" y="5618040"/>
            <a:ext cx="787044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>
                <a:ln w="9000" cmpd="sng">
                  <a:solidFill>
                    <a:schemeClr val="bg1">
                      <a:alpha val="50000"/>
                    </a:schemeClr>
                  </a:solidFill>
                  <a:prstDash val="solid"/>
                </a:ln>
              </a:rPr>
              <a:t>省</a:t>
            </a:r>
          </a:p>
        </p:txBody>
      </p:sp>
      <p:sp>
        <p:nvSpPr>
          <p:cNvPr id="1024" name="文本框 1023"/>
          <p:cNvSpPr txBox="1"/>
          <p:nvPr/>
        </p:nvSpPr>
        <p:spPr>
          <a:xfrm>
            <a:off x="7807958" y="25016"/>
            <a:ext cx="1391963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4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/>
              <a:t>23</a:t>
            </a:r>
            <a:r>
              <a:rPr lang="zh-CN" altLang="en-US" dirty="0"/>
              <a:t>个省</a:t>
            </a:r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个自治区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个直辖市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个特别行政区</a:t>
            </a:r>
          </a:p>
        </p:txBody>
      </p:sp>
      <p:sp>
        <p:nvSpPr>
          <p:cNvPr id="288" name="TextBox 8"/>
          <p:cNvSpPr txBox="1"/>
          <p:nvPr/>
        </p:nvSpPr>
        <p:spPr bwMode="auto">
          <a:xfrm>
            <a:off x="6763655" y="3947568"/>
            <a:ext cx="244791" cy="577071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/>
              <a:t>安徽</a:t>
            </a:r>
            <a:endParaRPr lang="en-US" altLang="zh-CN" sz="1200" dirty="0"/>
          </a:p>
          <a:p>
            <a:r>
              <a:rPr lang="zh-CN" altLang="en-US" sz="1200" dirty="0"/>
              <a:t>省</a:t>
            </a:r>
          </a:p>
        </p:txBody>
      </p:sp>
      <p:sp>
        <p:nvSpPr>
          <p:cNvPr id="224" name="TextBox 8"/>
          <p:cNvSpPr txBox="1"/>
          <p:nvPr/>
        </p:nvSpPr>
        <p:spPr bwMode="auto">
          <a:xfrm>
            <a:off x="7800700" y="2131497"/>
            <a:ext cx="613202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吉</a:t>
            </a:r>
            <a:r>
              <a:rPr lang="zh-CN" altLang="en-US" sz="1200"/>
              <a:t>林省</a:t>
            </a:r>
            <a:endParaRPr lang="zh-CN" altLang="en-US" sz="1200" dirty="0"/>
          </a:p>
        </p:txBody>
      </p:sp>
      <p:sp>
        <p:nvSpPr>
          <p:cNvPr id="394" name="TextBox 8"/>
          <p:cNvSpPr txBox="1"/>
          <p:nvPr/>
        </p:nvSpPr>
        <p:spPr bwMode="auto">
          <a:xfrm>
            <a:off x="7639476" y="5240995"/>
            <a:ext cx="226358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>
                <a:ln w="9000" cmpd="sng">
                  <a:solidFill>
                    <a:schemeClr val="bg1">
                      <a:alpha val="50000"/>
                    </a:schemeClr>
                  </a:solidFill>
                  <a:prstDash val="solid"/>
                </a:ln>
              </a:rPr>
              <a:t>台</a:t>
            </a:r>
          </a:p>
        </p:txBody>
      </p:sp>
      <p:sp>
        <p:nvSpPr>
          <p:cNvPr id="221" name="TextBox 8"/>
          <p:cNvSpPr txBox="1"/>
          <p:nvPr/>
        </p:nvSpPr>
        <p:spPr bwMode="auto">
          <a:xfrm>
            <a:off x="6703372" y="3503102"/>
            <a:ext cx="585297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山东省</a:t>
            </a:r>
          </a:p>
        </p:txBody>
      </p:sp>
      <p:sp>
        <p:nvSpPr>
          <p:cNvPr id="412" name="TextBox 8"/>
          <p:cNvSpPr txBox="1"/>
          <p:nvPr/>
        </p:nvSpPr>
        <p:spPr bwMode="auto">
          <a:xfrm>
            <a:off x="7594102" y="5437456"/>
            <a:ext cx="224958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>
                <a:ln w="9000" cmpd="sng">
                  <a:solidFill>
                    <a:schemeClr val="bg1">
                      <a:alpha val="50000"/>
                    </a:schemeClr>
                  </a:solidFill>
                  <a:prstDash val="solid"/>
                </a:ln>
              </a:rPr>
              <a:t>湾</a:t>
            </a:r>
          </a:p>
        </p:txBody>
      </p:sp>
      <p:sp>
        <p:nvSpPr>
          <p:cNvPr id="222" name="TextBox 8"/>
          <p:cNvSpPr txBox="1"/>
          <p:nvPr/>
        </p:nvSpPr>
        <p:spPr bwMode="auto">
          <a:xfrm>
            <a:off x="6323527" y="3132705"/>
            <a:ext cx="599058" cy="192350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100" dirty="0"/>
              <a:t>河北省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3889" r="43308" b="56038"/>
          <a:stretch/>
        </p:blipFill>
        <p:spPr>
          <a:xfrm>
            <a:off x="2320023" y="611712"/>
            <a:ext cx="216000" cy="2144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0" b="58509"/>
          <a:stretch/>
        </p:blipFill>
        <p:spPr>
          <a:xfrm>
            <a:off x="2338023" y="929733"/>
            <a:ext cx="180000" cy="191783"/>
          </a:xfrm>
          <a:prstGeom prst="rect">
            <a:avLst/>
          </a:prstGeom>
        </p:spPr>
      </p:pic>
      <p:sp>
        <p:nvSpPr>
          <p:cNvPr id="301" name="Text Box 4">
            <a:extLst>
              <a:ext uri="{FF2B5EF4-FFF2-40B4-BE49-F238E27FC236}">
                <a16:creationId xmlns:a16="http://schemas.microsoft.com/office/drawing/2014/main" id="{67FA4FAC-F5A0-4561-A03A-CA0183F7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163" y="254705"/>
            <a:ext cx="4816586" cy="42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2851" tIns="11425" rIns="22851" bIns="1142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600" b="1" dirty="0">
                <a:solidFill>
                  <a:srgbClr val="0033CC"/>
                </a:solidFill>
                <a:ea typeface="黑体" panose="02010609060101010101" pitchFamily="49" charset="-122"/>
              </a:rPr>
              <a:t>毕业学生去向地理分布</a:t>
            </a:r>
            <a:r>
              <a:rPr lang="zh-CN" altLang="en-US" sz="2600" b="1">
                <a:solidFill>
                  <a:srgbClr val="C00000"/>
                </a:solidFill>
                <a:ea typeface="黑体" panose="02010609060101010101" pitchFamily="49" charset="-122"/>
              </a:rPr>
              <a:t>（</a:t>
            </a:r>
            <a:r>
              <a:rPr lang="en-US" altLang="zh-CN" sz="2600" b="1" smtClean="0">
                <a:solidFill>
                  <a:srgbClr val="C00000"/>
                </a:solidFill>
                <a:ea typeface="黑体" panose="02010609060101010101" pitchFamily="49" charset="-122"/>
              </a:rPr>
              <a:t>109</a:t>
            </a:r>
            <a:r>
              <a:rPr lang="zh-CN" altLang="en-US" sz="2600" b="1" smtClean="0">
                <a:solidFill>
                  <a:srgbClr val="C00000"/>
                </a:solidFill>
                <a:ea typeface="黑体" panose="02010609060101010101" pitchFamily="49" charset="-122"/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302" name="文本框 301">
            <a:extLst>
              <a:ext uri="{FF2B5EF4-FFF2-40B4-BE49-F238E27FC236}">
                <a16:creationId xmlns:a16="http://schemas.microsoft.com/office/drawing/2014/main" id="{35DDB2F9-D255-4F43-9342-29E8524FA68D}"/>
              </a:ext>
            </a:extLst>
          </p:cNvPr>
          <p:cNvSpPr txBox="1"/>
          <p:nvPr/>
        </p:nvSpPr>
        <p:spPr>
          <a:xfrm>
            <a:off x="69619" y="487555"/>
            <a:ext cx="2240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0033CC"/>
                </a:solidFill>
                <a:latin typeface="+mj-ea"/>
                <a:ea typeface="+mj-ea"/>
              </a:rPr>
              <a:t>硕士毕业</a:t>
            </a:r>
            <a:r>
              <a:rPr lang="zh-CN" altLang="en-US" sz="2000" b="1">
                <a:solidFill>
                  <a:srgbClr val="0033CC"/>
                </a:solidFill>
                <a:latin typeface="+mj-ea"/>
                <a:ea typeface="+mj-ea"/>
              </a:rPr>
              <a:t>生</a:t>
            </a:r>
            <a:r>
              <a:rPr lang="zh-CN" altLang="en-US" sz="2000" b="1" smtClean="0">
                <a:solidFill>
                  <a:srgbClr val="0033CC"/>
                </a:solidFill>
                <a:latin typeface="+mj-ea"/>
                <a:ea typeface="+mj-ea"/>
              </a:rPr>
              <a:t>：</a:t>
            </a:r>
            <a:r>
              <a:rPr lang="en-US" altLang="zh-CN" sz="2000" b="1" smtClean="0">
                <a:solidFill>
                  <a:srgbClr val="FF0000"/>
                </a:solidFill>
                <a:latin typeface="+mj-ea"/>
                <a:ea typeface="+mj-ea"/>
              </a:rPr>
              <a:t>75</a:t>
            </a:r>
            <a:r>
              <a:rPr lang="zh-CN" altLang="en-US" sz="2000" b="1" smtClean="0">
                <a:solidFill>
                  <a:srgbClr val="0033CC"/>
                </a:solidFill>
                <a:latin typeface="+mj-ea"/>
                <a:ea typeface="+mj-ea"/>
              </a:rPr>
              <a:t>人</a:t>
            </a:r>
            <a:endParaRPr lang="en-US" altLang="zh-CN" sz="2000" b="1" dirty="0">
              <a:solidFill>
                <a:srgbClr val="0033CC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33CC"/>
                </a:solidFill>
                <a:latin typeface="+mj-ea"/>
                <a:ea typeface="+mj-ea"/>
              </a:rPr>
              <a:t>博士毕业</a:t>
            </a:r>
            <a:r>
              <a:rPr lang="zh-CN" altLang="en-US" sz="2000" b="1">
                <a:solidFill>
                  <a:srgbClr val="0033CC"/>
                </a:solidFill>
                <a:latin typeface="+mj-ea"/>
                <a:ea typeface="+mj-ea"/>
              </a:rPr>
              <a:t>生</a:t>
            </a:r>
            <a:r>
              <a:rPr lang="zh-CN" altLang="en-US" sz="2000" b="1" smtClean="0">
                <a:solidFill>
                  <a:srgbClr val="0033CC"/>
                </a:solidFill>
                <a:latin typeface="+mj-ea"/>
                <a:ea typeface="+mj-ea"/>
              </a:rPr>
              <a:t>：</a:t>
            </a:r>
            <a:r>
              <a:rPr lang="en-US" altLang="zh-CN" sz="2000" b="1" smtClean="0">
                <a:solidFill>
                  <a:srgbClr val="0033CC"/>
                </a:solidFill>
                <a:latin typeface="+mj-ea"/>
                <a:ea typeface="+mj-ea"/>
              </a:rPr>
              <a:t>30</a:t>
            </a:r>
            <a:r>
              <a:rPr lang="zh-CN" altLang="en-US" sz="2000" b="1" smtClean="0">
                <a:solidFill>
                  <a:srgbClr val="0033CC"/>
                </a:solidFill>
                <a:latin typeface="+mj-ea"/>
                <a:ea typeface="+mj-ea"/>
              </a:rPr>
              <a:t>人</a:t>
            </a:r>
            <a:endParaRPr lang="en-US" altLang="zh-CN" sz="2000" b="1" dirty="0">
              <a:solidFill>
                <a:srgbClr val="0033CC"/>
              </a:solidFill>
              <a:latin typeface="+mj-ea"/>
              <a:ea typeface="+mj-ea"/>
            </a:endParaRPr>
          </a:p>
          <a:p>
            <a:r>
              <a:rPr lang="zh-CN" altLang="en-US" sz="2000" b="1" dirty="0">
                <a:solidFill>
                  <a:srgbClr val="0033CC"/>
                </a:solidFill>
                <a:latin typeface="+mj-ea"/>
                <a:ea typeface="+mj-ea"/>
              </a:rPr>
              <a:t>博士后出站：</a:t>
            </a:r>
            <a:r>
              <a:rPr lang="en-US" altLang="zh-CN" sz="2000" b="1" dirty="0">
                <a:solidFill>
                  <a:srgbClr val="99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000" b="1" dirty="0">
                <a:solidFill>
                  <a:srgbClr val="0033CC"/>
                </a:solidFill>
                <a:latin typeface="+mj-ea"/>
                <a:ea typeface="+mj-ea"/>
              </a:rPr>
              <a:t>人</a:t>
            </a:r>
            <a:endParaRPr lang="en-US" altLang="zh-CN" sz="2000" b="1" dirty="0">
              <a:solidFill>
                <a:srgbClr val="0033CC"/>
              </a:solidFill>
              <a:latin typeface="+mj-ea"/>
              <a:ea typeface="+mj-ea"/>
            </a:endParaRPr>
          </a:p>
        </p:txBody>
      </p:sp>
      <p:sp>
        <p:nvSpPr>
          <p:cNvPr id="218" name="TextBox 8"/>
          <p:cNvSpPr txBox="1"/>
          <p:nvPr/>
        </p:nvSpPr>
        <p:spPr bwMode="auto">
          <a:xfrm>
            <a:off x="7072766" y="4630244"/>
            <a:ext cx="807295" cy="207739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z="1200" dirty="0"/>
              <a:t>浙江省</a:t>
            </a:r>
          </a:p>
        </p:txBody>
      </p:sp>
      <p:sp>
        <p:nvSpPr>
          <p:cNvPr id="211" name="TextBox 8"/>
          <p:cNvSpPr txBox="1"/>
          <p:nvPr/>
        </p:nvSpPr>
        <p:spPr bwMode="auto">
          <a:xfrm>
            <a:off x="5808069" y="4998051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湖南省</a:t>
            </a:r>
          </a:p>
        </p:txBody>
      </p:sp>
      <p:sp>
        <p:nvSpPr>
          <p:cNvPr id="206" name="TextBox 8"/>
          <p:cNvSpPr txBox="1"/>
          <p:nvPr/>
        </p:nvSpPr>
        <p:spPr bwMode="auto">
          <a:xfrm>
            <a:off x="5134440" y="4584408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重庆市</a:t>
            </a:r>
          </a:p>
        </p:txBody>
      </p:sp>
      <p:sp>
        <p:nvSpPr>
          <p:cNvPr id="209" name="TextBox 8"/>
          <p:cNvSpPr txBox="1"/>
          <p:nvPr/>
        </p:nvSpPr>
        <p:spPr bwMode="auto">
          <a:xfrm>
            <a:off x="6187953" y="5517951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广东省</a:t>
            </a:r>
          </a:p>
        </p:txBody>
      </p:sp>
      <p:sp>
        <p:nvSpPr>
          <p:cNvPr id="353" name="TextBox 8"/>
          <p:cNvSpPr txBox="1"/>
          <p:nvPr/>
        </p:nvSpPr>
        <p:spPr bwMode="auto">
          <a:xfrm>
            <a:off x="4758824" y="6477842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吉隆坡</a:t>
            </a:r>
            <a:endParaRPr lang="zh-CN" altLang="en-US" dirty="0"/>
          </a:p>
        </p:txBody>
      </p:sp>
      <p:sp>
        <p:nvSpPr>
          <p:cNvPr id="354" name="TextBox 8"/>
          <p:cNvSpPr txBox="1"/>
          <p:nvPr/>
        </p:nvSpPr>
        <p:spPr bwMode="auto">
          <a:xfrm>
            <a:off x="5464316" y="6700161"/>
            <a:ext cx="572354" cy="223128"/>
          </a:xfrm>
          <a:prstGeom prst="rect">
            <a:avLst/>
          </a:prstGeom>
          <a:noFill/>
        </p:spPr>
        <p:txBody>
          <a:bodyPr wrap="square" lIns="22851" tIns="11425" rIns="22851" bIns="11425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ctr">
              <a:defRPr sz="13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新加坡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-1782" r="47087" b="67382"/>
          <a:stretch/>
        </p:blipFill>
        <p:spPr>
          <a:xfrm>
            <a:off x="2320196" y="1187573"/>
            <a:ext cx="216000" cy="2332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-364" r="48978" b="68800"/>
          <a:stretch/>
        </p:blipFill>
        <p:spPr>
          <a:xfrm>
            <a:off x="1370532" y="1552308"/>
            <a:ext cx="216000" cy="2240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48634" y="195357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7820657" y="151976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7187552" y="244770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6564284" y="263037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6873109" y="265022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9" name="文本框 218"/>
          <p:cNvSpPr txBox="1"/>
          <p:nvPr/>
        </p:nvSpPr>
        <p:spPr>
          <a:xfrm>
            <a:off x="6756140" y="281270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7509120" y="414111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文本框 225"/>
          <p:cNvSpPr txBox="1"/>
          <p:nvPr/>
        </p:nvSpPr>
        <p:spPr>
          <a:xfrm>
            <a:off x="6129499" y="34324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7" name="文本框 226"/>
          <p:cNvSpPr txBox="1"/>
          <p:nvPr/>
        </p:nvSpPr>
        <p:spPr>
          <a:xfrm>
            <a:off x="5563052" y="378881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8" name="文本框 227"/>
          <p:cNvSpPr txBox="1"/>
          <p:nvPr/>
        </p:nvSpPr>
        <p:spPr>
          <a:xfrm>
            <a:off x="6194924" y="385141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2" name="文本框 231"/>
          <p:cNvSpPr txBox="1"/>
          <p:nvPr/>
        </p:nvSpPr>
        <p:spPr>
          <a:xfrm>
            <a:off x="7289808" y="439087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4304235" y="523865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4" name="文本框 233"/>
          <p:cNvSpPr txBox="1"/>
          <p:nvPr/>
        </p:nvSpPr>
        <p:spPr>
          <a:xfrm>
            <a:off x="6001642" y="473486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5390900" y="437191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6270301" y="558217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文本框 236"/>
          <p:cNvSpPr txBox="1"/>
          <p:nvPr/>
        </p:nvSpPr>
        <p:spPr>
          <a:xfrm>
            <a:off x="5227613" y="638758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5579282" y="647482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9" name="文本框 238"/>
          <p:cNvSpPr txBox="1"/>
          <p:nvPr/>
        </p:nvSpPr>
        <p:spPr>
          <a:xfrm>
            <a:off x="5509806" y="249315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文本框 239"/>
          <p:cNvSpPr txBox="1"/>
          <p:nvPr/>
        </p:nvSpPr>
        <p:spPr>
          <a:xfrm>
            <a:off x="4499992" y="438659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8078795" y="199176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2" name="文本框 241"/>
          <p:cNvSpPr txBox="1"/>
          <p:nvPr/>
        </p:nvSpPr>
        <p:spPr>
          <a:xfrm>
            <a:off x="8249365" y="153997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3" name="文本框 242"/>
          <p:cNvSpPr txBox="1"/>
          <p:nvPr/>
        </p:nvSpPr>
        <p:spPr>
          <a:xfrm>
            <a:off x="6538036" y="2786263"/>
            <a:ext cx="291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6855038" y="3245031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" name="文本框 244"/>
          <p:cNvSpPr txBox="1"/>
          <p:nvPr/>
        </p:nvSpPr>
        <p:spPr>
          <a:xfrm>
            <a:off x="5785837" y="473725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6757933" y="242982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7488222" y="439350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6201156" y="3654774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16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7953859" y="216107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99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1600" b="1" dirty="0">
              <a:solidFill>
                <a:srgbClr val="99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7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30AACBDD-9E22-4DAD-B8BC-8A5737BF51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2" b="34688"/>
          <a:stretch/>
        </p:blipFill>
        <p:spPr>
          <a:xfrm>
            <a:off x="4647306" y="4053148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F0EBC22E-0535-4A8E-8B74-2BD3B10811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/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B71A3A6E-4B75-4E6E-B848-88D8C3FC33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45" b="1455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8A095AF0-8474-456E-A0D6-50824C1B32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 b="142"/>
          <a:stretch/>
        </p:blipFill>
        <p:spPr>
          <a:xfrm>
            <a:off x="551440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572000" y="2908800"/>
            <a:ext cx="410445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崔玉琳（硕士）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，长春理工大学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北京京东方光电科技有限公司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朱永胜（硕士）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2009-2011</a:t>
            </a:r>
            <a:r>
              <a:rPr lang="zh-CN" altLang="en-US" sz="2000" b="1" dirty="0">
                <a:solidFill>
                  <a:srgbClr val="0033CC"/>
                </a:solidFill>
              </a:rPr>
              <a:t>，南阳师范学院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许宁（硕士）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，鞍山师范学院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毕业工作：沈阳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沈阳化工大学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谢晓军（硕士）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毕业工作：重庆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重庆第八中学</a:t>
            </a:r>
          </a:p>
        </p:txBody>
      </p:sp>
    </p:spTree>
    <p:extLst>
      <p:ext uri="{BB962C8B-B14F-4D97-AF65-F5344CB8AC3E}">
        <p14:creationId xmlns:p14="http://schemas.microsoft.com/office/powerpoint/2010/main" val="219422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9CF18365-21AB-4034-94C8-62FA250BF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 b="244"/>
          <a:stretch/>
        </p:blipFill>
        <p:spPr>
          <a:xfrm>
            <a:off x="4647306" y="4053148"/>
            <a:ext cx="3937434" cy="2625972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C87FD8D5-4ED2-4B6D-96A8-0E0C4AEA1A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/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405593CC-B4D9-40D0-A69B-BC8AF8F95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D7E13C78-7486-4A68-81D9-9C3A78056E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0" b="35844"/>
          <a:stretch/>
        </p:blipFill>
        <p:spPr>
          <a:xfrm>
            <a:off x="551440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572000" y="2908800"/>
            <a:ext cx="410445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韩蛟（硕士）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，渤海大学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毕业工作：抚顺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辽宁石油化工大学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7544" y="2907307"/>
            <a:ext cx="410445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丁良（硕士）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，牡丹江师范学院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毕业工作：深圳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中兴通讯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于国伟（硕士）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2010-2013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吉林大学公共物理教学中心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刘冬梅（硕士）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2010-2012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长春应化所联合培养</a:t>
            </a:r>
          </a:p>
        </p:txBody>
      </p:sp>
    </p:spTree>
    <p:extLst>
      <p:ext uri="{BB962C8B-B14F-4D97-AF65-F5344CB8AC3E}">
        <p14:creationId xmlns:p14="http://schemas.microsoft.com/office/powerpoint/2010/main" val="11217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>
            <a:extLst>
              <a:ext uri="{FF2B5EF4-FFF2-40B4-BE49-F238E27FC236}">
                <a16:creationId xmlns:a16="http://schemas.microsoft.com/office/drawing/2014/main" id="{BFB9A614-AF3C-439F-84A0-6F87107BE5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t="15106" r="-2329" b="47336"/>
          <a:stretch/>
        </p:blipFill>
        <p:spPr>
          <a:xfrm>
            <a:off x="4647306" y="4053148"/>
            <a:ext cx="3937434" cy="2625972"/>
          </a:xfrm>
        </p:spPr>
      </p:pic>
      <p:pic>
        <p:nvPicPr>
          <p:cNvPr id="32" name="图片占位符 31">
            <a:extLst>
              <a:ext uri="{FF2B5EF4-FFF2-40B4-BE49-F238E27FC236}">
                <a16:creationId xmlns:a16="http://schemas.microsoft.com/office/drawing/2014/main" id="{8D8936A1-8A89-4DA0-BC3D-69251F8A4A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 b="2013"/>
          <a:stretch>
            <a:fillRect/>
          </a:stretch>
        </p:blipFill>
        <p:spPr/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6E74770-1CCE-48B0-ABC8-44F7CF0B58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 b="-5140"/>
          <a:stretch/>
        </p:blipFill>
        <p:spPr>
          <a:xfrm>
            <a:off x="551440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572000" y="2908800"/>
            <a:ext cx="410445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王运峰（硕士）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2010-2012</a:t>
            </a:r>
            <a:r>
              <a:rPr lang="zh-CN" altLang="en-US" sz="2000" b="1" dirty="0">
                <a:solidFill>
                  <a:srgbClr val="0033CC"/>
                </a:solidFill>
              </a:rPr>
              <a:t>，南阳师范学院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杨丹（硕士）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2010-2013</a:t>
            </a:r>
            <a:r>
              <a:rPr lang="zh-CN" altLang="en-US" sz="2000" b="1" dirty="0">
                <a:solidFill>
                  <a:srgbClr val="0033CC"/>
                </a:solidFill>
              </a:rPr>
              <a:t>，渤海大学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毕业工作：沈阳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沈阳航天新乐有限公司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6400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李重阳（硕士）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2010-2013</a:t>
            </a:r>
            <a:r>
              <a:rPr lang="zh-CN" altLang="en-US" sz="2000" b="1" dirty="0">
                <a:solidFill>
                  <a:srgbClr val="0033CC"/>
                </a:solidFill>
              </a:rPr>
              <a:t>，长春理工大学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北京空间机电研究所</a:t>
            </a: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98089F8E-F93D-4686-85CB-6444062DA8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559918" y="1342638"/>
            <a:ext cx="3937434" cy="2625972"/>
          </a:xfrm>
        </p:spPr>
      </p:pic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39999" y="2907307"/>
            <a:ext cx="4032000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杨智勇（硕士）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2010-2013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毕业工作：美国亚马逊</a:t>
            </a:r>
          </a:p>
        </p:txBody>
      </p:sp>
    </p:spTree>
    <p:extLst>
      <p:ext uri="{BB962C8B-B14F-4D97-AF65-F5344CB8AC3E}">
        <p14:creationId xmlns:p14="http://schemas.microsoft.com/office/powerpoint/2010/main" val="227833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占位符 29">
            <a:extLst>
              <a:ext uri="{FF2B5EF4-FFF2-40B4-BE49-F238E27FC236}">
                <a16:creationId xmlns:a16="http://schemas.microsoft.com/office/drawing/2014/main" id="{D03E4FAF-1B53-4AE2-BD26-E8013D72C6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齐平（硕士）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2010-2013</a:t>
            </a:r>
            <a:r>
              <a:rPr lang="zh-CN" altLang="en-US" sz="2000" b="1" dirty="0">
                <a:solidFill>
                  <a:srgbClr val="0033CC"/>
                </a:solidFill>
              </a:rPr>
              <a:t>，渤海大学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长春理工大学光电信息学院</a:t>
            </a:r>
          </a:p>
        </p:txBody>
      </p:sp>
      <p:pic>
        <p:nvPicPr>
          <p:cNvPr id="27" name="图片占位符 26">
            <a:extLst>
              <a:ext uri="{FF2B5EF4-FFF2-40B4-BE49-F238E27FC236}">
                <a16:creationId xmlns:a16="http://schemas.microsoft.com/office/drawing/2014/main" id="{417EBB64-94A1-4794-B68A-65625EE9A6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0" b="31240"/>
          <a:stretch>
            <a:fillRect/>
          </a:stretch>
        </p:blipFill>
        <p:spPr/>
      </p:pic>
      <p:pic>
        <p:nvPicPr>
          <p:cNvPr id="15" name="图片占位符 11">
            <a:extLst>
              <a:ext uri="{FF2B5EF4-FFF2-40B4-BE49-F238E27FC236}">
                <a16:creationId xmlns:a16="http://schemas.microsoft.com/office/drawing/2014/main" id="{7FD2078A-4C70-4104-A5DE-8C497DB0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b="-8856"/>
          <a:stretch/>
        </p:blipFill>
        <p:spPr>
          <a:xfrm>
            <a:off x="4673376" y="1321499"/>
            <a:ext cx="3937434" cy="2625972"/>
          </a:xfrm>
          <a:prstGeom prst="rect">
            <a:avLst/>
          </a:prstGeom>
        </p:spPr>
      </p:pic>
      <p:sp>
        <p:nvSpPr>
          <p:cNvPr id="16" name="标题 9">
            <a:extLst>
              <a:ext uri="{FF2B5EF4-FFF2-40B4-BE49-F238E27FC236}">
                <a16:creationId xmlns:a16="http://schemas.microsoft.com/office/drawing/2014/main" id="{93753B48-6630-43AC-8459-B376E82617D7}"/>
              </a:ext>
            </a:extLst>
          </p:cNvPr>
          <p:cNvSpPr txBox="1">
            <a:spLocks/>
          </p:cNvSpPr>
          <p:nvPr/>
        </p:nvSpPr>
        <p:spPr>
          <a:xfrm>
            <a:off x="4661936" y="2904954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曲丽丽（硕士）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2011-2014</a:t>
            </a:r>
            <a:r>
              <a:rPr lang="zh-CN" altLang="en-US" sz="2000" b="1" dirty="0">
                <a:solidFill>
                  <a:srgbClr val="0033CC"/>
                </a:solidFill>
              </a:rPr>
              <a:t>，渤海大学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</a:t>
            </a:r>
            <a:r>
              <a:rPr lang="en-US" altLang="zh-CN" sz="2000" b="1" dirty="0">
                <a:solidFill>
                  <a:srgbClr val="0033CC"/>
                </a:solidFill>
              </a:rPr>
              <a:t>72</a:t>
            </a:r>
            <a:r>
              <a:rPr lang="zh-CN" altLang="en-US" sz="2000" b="1" dirty="0">
                <a:solidFill>
                  <a:srgbClr val="0033CC"/>
                </a:solidFill>
              </a:rPr>
              <a:t>中学</a:t>
            </a:r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B7BC9D98-9906-4BD8-9A8F-BC0DCA1654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1" name="图片占位符 21">
            <a:extLst>
              <a:ext uri="{FF2B5EF4-FFF2-40B4-BE49-F238E27FC236}">
                <a16:creationId xmlns:a16="http://schemas.microsoft.com/office/drawing/2014/main" id="{ED4C9494-7450-4910-BC1D-9FEEB2AFA7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0" b="32356"/>
          <a:stretch/>
        </p:blipFill>
        <p:spPr>
          <a:xfrm>
            <a:off x="547145" y="4053148"/>
            <a:ext cx="3937434" cy="2625972"/>
          </a:xfrm>
          <a:prstGeom prst="rect">
            <a:avLst/>
          </a:prstGeom>
        </p:spPr>
      </p:pic>
      <p:sp>
        <p:nvSpPr>
          <p:cNvPr id="22" name="标题 9">
            <a:extLst>
              <a:ext uri="{FF2B5EF4-FFF2-40B4-BE49-F238E27FC236}">
                <a16:creationId xmlns:a16="http://schemas.microsoft.com/office/drawing/2014/main" id="{8A11BC11-A1B2-45CF-94BE-1BF263E5C8BE}"/>
              </a:ext>
            </a:extLst>
          </p:cNvPr>
          <p:cNvSpPr txBox="1">
            <a:spLocks/>
          </p:cNvSpPr>
          <p:nvPr/>
        </p:nvSpPr>
        <p:spPr>
          <a:xfrm>
            <a:off x="471839" y="5638096"/>
            <a:ext cx="410445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侯家琦（硕士）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2011-2014</a:t>
            </a:r>
            <a:r>
              <a:rPr lang="zh-CN" altLang="en-US" sz="2000" b="1" dirty="0">
                <a:solidFill>
                  <a:srgbClr val="0033CC"/>
                </a:solidFill>
              </a:rPr>
              <a:t>，南京理工大学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北京神州绿盟信息科技股份有限公司</a:t>
            </a:r>
          </a:p>
        </p:txBody>
      </p:sp>
      <p:pic>
        <p:nvPicPr>
          <p:cNvPr id="23" name="图片占位符 22">
            <a:extLst>
              <a:ext uri="{FF2B5EF4-FFF2-40B4-BE49-F238E27FC236}">
                <a16:creationId xmlns:a16="http://schemas.microsoft.com/office/drawing/2014/main" id="{DAAC7B46-6EDF-4CC9-B024-989DBFB35F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0" b="31240"/>
          <a:stretch>
            <a:fillRect/>
          </a:stretch>
        </p:blipFill>
        <p:spPr>
          <a:xfrm>
            <a:off x="4644008" y="4043388"/>
            <a:ext cx="3937434" cy="2625972"/>
          </a:xfrm>
        </p:spPr>
      </p:pic>
      <p:sp>
        <p:nvSpPr>
          <p:cNvPr id="31" name="标题 9">
            <a:extLst>
              <a:ext uri="{FF2B5EF4-FFF2-40B4-BE49-F238E27FC236}">
                <a16:creationId xmlns:a16="http://schemas.microsoft.com/office/drawing/2014/main" id="{377685E1-41E6-41EC-B6DA-4C444DC1F198}"/>
              </a:ext>
            </a:extLst>
          </p:cNvPr>
          <p:cNvSpPr txBox="1">
            <a:spLocks/>
          </p:cNvSpPr>
          <p:nvPr/>
        </p:nvSpPr>
        <p:spPr>
          <a:xfrm>
            <a:off x="4589708" y="5638096"/>
            <a:ext cx="410445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田振男（硕士）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2011-2014</a:t>
            </a:r>
            <a:r>
              <a:rPr lang="zh-CN" altLang="en-US" sz="2000" b="1" dirty="0">
                <a:solidFill>
                  <a:srgbClr val="0033CC"/>
                </a:solidFill>
              </a:rPr>
              <a:t>，毕业直博</a:t>
            </a:r>
          </a:p>
        </p:txBody>
      </p:sp>
    </p:spTree>
    <p:extLst>
      <p:ext uri="{BB962C8B-B14F-4D97-AF65-F5344CB8AC3E}">
        <p14:creationId xmlns:p14="http://schemas.microsoft.com/office/powerpoint/2010/main" val="3134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6" grpId="0" animBg="1"/>
      <p:bldP spid="22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F9309BBD-9E78-4C02-8A44-C968EF0D6C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0" b="-12800"/>
          <a:stretch/>
        </p:blipFill>
        <p:spPr>
          <a:xfrm>
            <a:off x="4647306" y="1340768"/>
            <a:ext cx="3937434" cy="2625972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96C0CC31-03FA-4AAB-8EEB-E3067CBACB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38899"/>
          <a:stretch/>
        </p:blipFill>
        <p:spPr>
          <a:xfrm>
            <a:off x="536399" y="1313833"/>
            <a:ext cx="3937434" cy="2625972"/>
          </a:xfr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289642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钱诚（硕士）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2012-2015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毕业工作：新加坡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读博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24511" y="2889671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邹璐（硕士）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20012-2014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3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pic>
        <p:nvPicPr>
          <p:cNvPr id="23" name="图片占位符 11">
            <a:extLst>
              <a:ext uri="{FF2B5EF4-FFF2-40B4-BE49-F238E27FC236}">
                <a16:creationId xmlns:a16="http://schemas.microsoft.com/office/drawing/2014/main" id="{A159CA4E-A140-4939-9093-470B77630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6" b="35422"/>
          <a:stretch/>
        </p:blipFill>
        <p:spPr>
          <a:xfrm>
            <a:off x="517744" y="4077455"/>
            <a:ext cx="3937434" cy="2625972"/>
          </a:xfrm>
          <a:prstGeom prst="rect">
            <a:avLst/>
          </a:prstGeom>
        </p:spPr>
      </p:pic>
      <p:sp>
        <p:nvSpPr>
          <p:cNvPr id="24" name="标题 9">
            <a:extLst>
              <a:ext uri="{FF2B5EF4-FFF2-40B4-BE49-F238E27FC236}">
                <a16:creationId xmlns:a16="http://schemas.microsoft.com/office/drawing/2014/main" id="{0C56C0EC-22C1-4ADF-9FEC-BD30010B070F}"/>
              </a:ext>
            </a:extLst>
          </p:cNvPr>
          <p:cNvSpPr txBox="1">
            <a:spLocks/>
          </p:cNvSpPr>
          <p:nvPr/>
        </p:nvSpPr>
        <p:spPr>
          <a:xfrm>
            <a:off x="506304" y="566091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张天祥（硕士）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2012-2014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pic>
        <p:nvPicPr>
          <p:cNvPr id="25" name="图片占位符 13">
            <a:extLst>
              <a:ext uri="{FF2B5EF4-FFF2-40B4-BE49-F238E27FC236}">
                <a16:creationId xmlns:a16="http://schemas.microsoft.com/office/drawing/2014/main" id="{3389B229-2D77-4B04-8B03-0D1EA782F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9" b="31551"/>
          <a:stretch/>
        </p:blipFill>
        <p:spPr>
          <a:xfrm>
            <a:off x="4670328" y="4055319"/>
            <a:ext cx="3937434" cy="2625972"/>
          </a:xfrm>
          <a:prstGeom prst="rect">
            <a:avLst/>
          </a:prstGeom>
        </p:spPr>
      </p:pic>
      <p:sp>
        <p:nvSpPr>
          <p:cNvPr id="26" name="标题 9">
            <a:extLst>
              <a:ext uri="{FF2B5EF4-FFF2-40B4-BE49-F238E27FC236}">
                <a16:creationId xmlns:a16="http://schemas.microsoft.com/office/drawing/2014/main" id="{C323E8D0-EA78-4A77-8E43-29CE3459BC5F}"/>
              </a:ext>
            </a:extLst>
          </p:cNvPr>
          <p:cNvSpPr txBox="1">
            <a:spLocks/>
          </p:cNvSpPr>
          <p:nvPr/>
        </p:nvSpPr>
        <p:spPr>
          <a:xfrm>
            <a:off x="4670560" y="564026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迟晓春（硕士）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2013-2015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</p:spTree>
    <p:extLst>
      <p:ext uri="{BB962C8B-B14F-4D97-AF65-F5344CB8AC3E}">
        <p14:creationId xmlns:p14="http://schemas.microsoft.com/office/powerpoint/2010/main" val="150263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26ED1562-AFB4-46DE-AECC-58451915CB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539552" y="1300059"/>
            <a:ext cx="3937434" cy="2625972"/>
          </a:xfrm>
        </p:spPr>
      </p:pic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27664" y="2924944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王福因（硕士）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2013-2016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京东方光电科技有限公司</a:t>
            </a:r>
          </a:p>
        </p:txBody>
      </p:sp>
      <p:sp>
        <p:nvSpPr>
          <p:cNvPr id="13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C8F5F1-6766-49E5-AF2E-425790B73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9" name="图片占位符 17">
            <a:extLst>
              <a:ext uri="{FF2B5EF4-FFF2-40B4-BE49-F238E27FC236}">
                <a16:creationId xmlns:a16="http://schemas.microsoft.com/office/drawing/2014/main" id="{B0A00179-687C-40F0-A028-399533894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75"/>
          <a:stretch/>
        </p:blipFill>
        <p:spPr>
          <a:xfrm>
            <a:off x="4667014" y="1319441"/>
            <a:ext cx="3937434" cy="2625972"/>
          </a:xfrm>
          <a:prstGeom prst="rect">
            <a:avLst/>
          </a:prstGeom>
        </p:spPr>
      </p:pic>
      <p:sp>
        <p:nvSpPr>
          <p:cNvPr id="20" name="标题 9">
            <a:extLst>
              <a:ext uri="{FF2B5EF4-FFF2-40B4-BE49-F238E27FC236}">
                <a16:creationId xmlns:a16="http://schemas.microsoft.com/office/drawing/2014/main" id="{93025F6D-43EA-4614-8F02-19B250A9C5B0}"/>
              </a:ext>
            </a:extLst>
          </p:cNvPr>
          <p:cNvSpPr txBox="1">
            <a:spLocks/>
          </p:cNvSpPr>
          <p:nvPr/>
        </p:nvSpPr>
        <p:spPr>
          <a:xfrm>
            <a:off x="4667308" y="2875093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杨帆（硕士）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2013-2016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毕业工作：延吉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延边第二中学</a:t>
            </a:r>
          </a:p>
        </p:txBody>
      </p:sp>
      <p:pic>
        <p:nvPicPr>
          <p:cNvPr id="21" name="图片占位符 19">
            <a:extLst>
              <a:ext uri="{FF2B5EF4-FFF2-40B4-BE49-F238E27FC236}">
                <a16:creationId xmlns:a16="http://schemas.microsoft.com/office/drawing/2014/main" id="{45F3035A-B25C-4B9A-9AAE-526515A4A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39933"/>
          <a:stretch/>
        </p:blipFill>
        <p:spPr>
          <a:xfrm>
            <a:off x="550992" y="4046241"/>
            <a:ext cx="3937434" cy="2625972"/>
          </a:xfrm>
          <a:prstGeom prst="rect">
            <a:avLst/>
          </a:prstGeom>
        </p:spPr>
      </p:pic>
      <p:sp>
        <p:nvSpPr>
          <p:cNvPr id="22" name="标题 9">
            <a:extLst>
              <a:ext uri="{FF2B5EF4-FFF2-40B4-BE49-F238E27FC236}">
                <a16:creationId xmlns:a16="http://schemas.microsoft.com/office/drawing/2014/main" id="{1E0484C7-5C4A-4BD1-AE5C-12371D1D8A16}"/>
              </a:ext>
            </a:extLst>
          </p:cNvPr>
          <p:cNvSpPr txBox="1">
            <a:spLocks/>
          </p:cNvSpPr>
          <p:nvPr/>
        </p:nvSpPr>
        <p:spPr>
          <a:xfrm>
            <a:off x="539552" y="562969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王玲瑞（硕士）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2013-2015</a:t>
            </a:r>
            <a:r>
              <a:rPr lang="zh-CN" altLang="en-US" sz="2000" b="1" dirty="0">
                <a:solidFill>
                  <a:srgbClr val="0033CC"/>
                </a:solidFill>
              </a:rPr>
              <a:t>，南阳师范大学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pic>
        <p:nvPicPr>
          <p:cNvPr id="23" name="图片占位符 11">
            <a:extLst>
              <a:ext uri="{FF2B5EF4-FFF2-40B4-BE49-F238E27FC236}">
                <a16:creationId xmlns:a16="http://schemas.microsoft.com/office/drawing/2014/main" id="{3F16D7D1-1403-459A-9625-779DCBAED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4666023" y="4053012"/>
            <a:ext cx="3937434" cy="2625972"/>
          </a:xfrm>
          <a:prstGeom prst="rect">
            <a:avLst/>
          </a:prstGeom>
        </p:spPr>
      </p:pic>
      <p:sp>
        <p:nvSpPr>
          <p:cNvPr id="24" name="标题 9">
            <a:extLst>
              <a:ext uri="{FF2B5EF4-FFF2-40B4-BE49-F238E27FC236}">
                <a16:creationId xmlns:a16="http://schemas.microsoft.com/office/drawing/2014/main" id="{80EF7C53-F006-4CAF-B568-51C9E81FE07F}"/>
              </a:ext>
            </a:extLst>
          </p:cNvPr>
          <p:cNvSpPr txBox="1">
            <a:spLocks/>
          </p:cNvSpPr>
          <p:nvPr/>
        </p:nvSpPr>
        <p:spPr>
          <a:xfrm>
            <a:off x="4666255" y="563796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杨鹏（硕士）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2013-2016</a:t>
            </a:r>
            <a:r>
              <a:rPr lang="zh-CN" altLang="en-US" sz="2000" b="1" dirty="0">
                <a:solidFill>
                  <a:srgbClr val="0033CC"/>
                </a:solidFill>
              </a:rPr>
              <a:t>，长春理工大学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自营企业</a:t>
            </a:r>
          </a:p>
        </p:txBody>
      </p:sp>
    </p:spTree>
    <p:extLst>
      <p:ext uri="{BB962C8B-B14F-4D97-AF65-F5344CB8AC3E}">
        <p14:creationId xmlns:p14="http://schemas.microsoft.com/office/powerpoint/2010/main" val="6499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20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61F40CFE-ABE0-4CFF-BBE0-3C6F8D965F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9" b="18921"/>
          <a:stretch/>
        </p:blipFill>
        <p:spPr>
          <a:xfrm>
            <a:off x="4647306" y="1324000"/>
            <a:ext cx="3937434" cy="2625972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53FDE594-F34B-456D-BEF5-64F060026A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b="46368"/>
          <a:stretch/>
        </p:blipFill>
        <p:spPr>
          <a:xfrm>
            <a:off x="551440" y="1324000"/>
            <a:ext cx="3937434" cy="2625972"/>
          </a:xfr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2889671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朱金阳（硕士）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2014-2016</a:t>
            </a:r>
            <a:r>
              <a:rPr lang="zh-CN" altLang="en-US" sz="2000" b="1" dirty="0">
                <a:solidFill>
                  <a:srgbClr val="0033CC"/>
                </a:solidFill>
              </a:rPr>
              <a:t>，南阳师范大学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2877728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魏佳（硕士）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2014-2017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毕业工作：上海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和辉光电有限公司</a:t>
            </a:r>
          </a:p>
        </p:txBody>
      </p:sp>
      <p:sp>
        <p:nvSpPr>
          <p:cNvPr id="13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pic>
        <p:nvPicPr>
          <p:cNvPr id="15" name="图片占位符 9">
            <a:extLst>
              <a:ext uri="{FF2B5EF4-FFF2-40B4-BE49-F238E27FC236}">
                <a16:creationId xmlns:a16="http://schemas.microsoft.com/office/drawing/2014/main" id="{F14F4317-92B6-4BB6-9856-A9C0A3D8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" b="43512"/>
          <a:stretch/>
        </p:blipFill>
        <p:spPr>
          <a:xfrm>
            <a:off x="4647306" y="4063607"/>
            <a:ext cx="3937434" cy="2625972"/>
          </a:xfrm>
          <a:prstGeom prst="rect">
            <a:avLst/>
          </a:prstGeom>
        </p:spPr>
      </p:pic>
      <p:sp>
        <p:nvSpPr>
          <p:cNvPr id="16" name="标题 9">
            <a:extLst>
              <a:ext uri="{FF2B5EF4-FFF2-40B4-BE49-F238E27FC236}">
                <a16:creationId xmlns:a16="http://schemas.microsoft.com/office/drawing/2014/main" id="{E3CD7AB6-769D-4520-8DB5-2DA24163E79A}"/>
              </a:ext>
            </a:extLst>
          </p:cNvPr>
          <p:cNvSpPr txBox="1">
            <a:spLocks/>
          </p:cNvSpPr>
          <p:nvPr/>
        </p:nvSpPr>
        <p:spPr>
          <a:xfrm>
            <a:off x="4647538" y="5648555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谭明瑞（硕士）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2014-2016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pic>
        <p:nvPicPr>
          <p:cNvPr id="17" name="图片占位符 4">
            <a:extLst>
              <a:ext uri="{FF2B5EF4-FFF2-40B4-BE49-F238E27FC236}">
                <a16:creationId xmlns:a16="http://schemas.microsoft.com/office/drawing/2014/main" id="{B807C514-0A1E-4DFA-9311-99D82EF87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5625"/>
          <a:stretch>
            <a:fillRect/>
          </a:stretch>
        </p:blipFill>
        <p:spPr>
          <a:xfrm>
            <a:off x="551440" y="4063607"/>
            <a:ext cx="3937434" cy="2625972"/>
          </a:xfrm>
          <a:prstGeom prst="rect">
            <a:avLst/>
          </a:prstGeom>
        </p:spPr>
      </p:pic>
      <p:sp>
        <p:nvSpPr>
          <p:cNvPr id="18" name="标题 9">
            <a:extLst>
              <a:ext uri="{FF2B5EF4-FFF2-40B4-BE49-F238E27FC236}">
                <a16:creationId xmlns:a16="http://schemas.microsoft.com/office/drawing/2014/main" id="{81BF16E3-A28C-4F34-96DE-AE082D3B8F7D}"/>
              </a:ext>
            </a:extLst>
          </p:cNvPr>
          <p:cNvSpPr txBox="1">
            <a:spLocks/>
          </p:cNvSpPr>
          <p:nvPr/>
        </p:nvSpPr>
        <p:spPr>
          <a:xfrm>
            <a:off x="540000" y="5647062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陈莹（硕士）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2014-2016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</p:spTree>
    <p:extLst>
      <p:ext uri="{BB962C8B-B14F-4D97-AF65-F5344CB8AC3E}">
        <p14:creationId xmlns:p14="http://schemas.microsoft.com/office/powerpoint/2010/main" val="6194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1"/>
          <a:stretch/>
        </p:blipFill>
        <p:spPr>
          <a:xfrm>
            <a:off x="4655128" y="1292649"/>
            <a:ext cx="3938400" cy="269496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66568" y="2944224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白家林（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2015-2018</a:t>
            </a:r>
            <a:r>
              <a:rPr lang="zh-CN" altLang="en-US" sz="2000" b="1">
                <a:solidFill>
                  <a:srgbClr val="0033CC"/>
                </a:solidFill>
              </a:rPr>
              <a:t>，齐齐哈尔大学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毕业：成都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京东方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3" b="33999"/>
          <a:stretch/>
        </p:blipFill>
        <p:spPr>
          <a:xfrm>
            <a:off x="561592" y="1340768"/>
            <a:ext cx="3938400" cy="2600017"/>
          </a:xfrm>
          <a:prstGeom prst="rect">
            <a:avLst/>
          </a:prstGeom>
        </p:spPr>
      </p:pic>
      <p:sp>
        <p:nvSpPr>
          <p:cNvPr id="15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24558" y="28974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袁启霖（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2015-2018</a:t>
            </a:r>
            <a:r>
              <a:rPr lang="zh-CN" altLang="en-US" sz="2000" b="1">
                <a:solidFill>
                  <a:srgbClr val="0033CC"/>
                </a:solidFill>
              </a:rPr>
              <a:t>，天津大学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毕业考博：长春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吉林大学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pic>
        <p:nvPicPr>
          <p:cNvPr id="17" name="图片占位符 11">
            <a:extLst>
              <a:ext uri="{FF2B5EF4-FFF2-40B4-BE49-F238E27FC236}">
                <a16:creationId xmlns:a16="http://schemas.microsoft.com/office/drawing/2014/main" id="{117CFC02-3F18-46A4-9077-87F7290B4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6667"/>
          <a:stretch>
            <a:fillRect/>
          </a:stretch>
        </p:blipFill>
        <p:spPr>
          <a:xfrm>
            <a:off x="4667014" y="4077072"/>
            <a:ext cx="3937434" cy="26259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6329C47-630E-415D-A7A1-B8806CFFC5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 b="29142"/>
          <a:stretch/>
        </p:blipFill>
        <p:spPr>
          <a:xfrm>
            <a:off x="929891" y="4104594"/>
            <a:ext cx="3060000" cy="2636774"/>
          </a:xfrm>
          <a:prstGeom prst="rect">
            <a:avLst/>
          </a:prstGeom>
        </p:spPr>
      </p:pic>
      <p:sp>
        <p:nvSpPr>
          <p:cNvPr id="19" name="标题 9">
            <a:extLst>
              <a:ext uri="{FF2B5EF4-FFF2-40B4-BE49-F238E27FC236}">
                <a16:creationId xmlns:a16="http://schemas.microsoft.com/office/drawing/2014/main" id="{9381DE07-61D2-4792-AA3F-12BABA76320D}"/>
              </a:ext>
            </a:extLst>
          </p:cNvPr>
          <p:cNvSpPr txBox="1">
            <a:spLocks/>
          </p:cNvSpPr>
          <p:nvPr/>
        </p:nvSpPr>
        <p:spPr>
          <a:xfrm>
            <a:off x="4644447" y="5642891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王倩倩（硕士）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2015-2018</a:t>
            </a:r>
            <a:r>
              <a:rPr lang="zh-CN" altLang="en-US" sz="2000" b="1" dirty="0">
                <a:solidFill>
                  <a:srgbClr val="0033CC"/>
                </a:solidFill>
              </a:rPr>
              <a:t>，廊坊师范学院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毕业：河南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许昌第二高级中学</a:t>
            </a:r>
          </a:p>
        </p:txBody>
      </p:sp>
      <p:sp>
        <p:nvSpPr>
          <p:cNvPr id="20" name="标题 9">
            <a:extLst>
              <a:ext uri="{FF2B5EF4-FFF2-40B4-BE49-F238E27FC236}">
                <a16:creationId xmlns:a16="http://schemas.microsoft.com/office/drawing/2014/main" id="{6D1839CA-85D5-404E-8D24-6CBEF6F2D0F8}"/>
              </a:ext>
            </a:extLst>
          </p:cNvPr>
          <p:cNvSpPr txBox="1">
            <a:spLocks/>
          </p:cNvSpPr>
          <p:nvPr/>
        </p:nvSpPr>
        <p:spPr>
          <a:xfrm>
            <a:off x="479890" y="5634806"/>
            <a:ext cx="4078368" cy="10968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王艳亭（硕士）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2015-2018</a:t>
            </a:r>
            <a:r>
              <a:rPr lang="zh-CN" altLang="en-US" sz="2000" b="1" dirty="0">
                <a:solidFill>
                  <a:srgbClr val="0033CC"/>
                </a:solidFill>
              </a:rPr>
              <a:t>，牡丹江师范学院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毕业：上海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上海华力微电子有限公司</a:t>
            </a:r>
          </a:p>
        </p:txBody>
      </p:sp>
    </p:spTree>
    <p:extLst>
      <p:ext uri="{BB962C8B-B14F-4D97-AF65-F5344CB8AC3E}">
        <p14:creationId xmlns:p14="http://schemas.microsoft.com/office/powerpoint/2010/main" val="27155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/>
          <a:stretch/>
        </p:blipFill>
        <p:spPr>
          <a:xfrm>
            <a:off x="1368197" y="1316181"/>
            <a:ext cx="2024643" cy="26277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" t="6901" r="1265" b="12419"/>
          <a:stretch/>
        </p:blipFill>
        <p:spPr>
          <a:xfrm>
            <a:off x="5433084" y="1358913"/>
            <a:ext cx="2191080" cy="2523473"/>
          </a:xfrm>
          <a:prstGeom prst="rect">
            <a:avLst/>
          </a:prstGeom>
        </p:spPr>
      </p:pic>
      <p:sp>
        <p:nvSpPr>
          <p:cNvPr id="9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597198" y="2932076"/>
            <a:ext cx="4098609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王娇（硕士）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2016-2019 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毕业：深圳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惠州华星光电科技有限公司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98778" y="2937010"/>
            <a:ext cx="410092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高秀君（硕士）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2016-2019 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 吉林大学博士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F1233D0-77A8-42DF-8D43-AE8A007BF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77" y="4036124"/>
            <a:ext cx="1809150" cy="2584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24055EE-2D86-4F7F-BF54-5A4A1D330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7072"/>
            <a:ext cx="1798966" cy="2569952"/>
          </a:xfrm>
          <a:prstGeom prst="rect">
            <a:avLst/>
          </a:prstGeom>
        </p:spPr>
      </p:pic>
      <p:sp>
        <p:nvSpPr>
          <p:cNvPr id="18" name="标题 9">
            <a:extLst>
              <a:ext uri="{FF2B5EF4-FFF2-40B4-BE49-F238E27FC236}">
                <a16:creationId xmlns:a16="http://schemas.microsoft.com/office/drawing/2014/main" id="{45692CC5-074C-4FAE-863B-256A25F0E365}"/>
              </a:ext>
            </a:extLst>
          </p:cNvPr>
          <p:cNvSpPr txBox="1">
            <a:spLocks/>
          </p:cNvSpPr>
          <p:nvPr/>
        </p:nvSpPr>
        <p:spPr>
          <a:xfrm>
            <a:off x="510636" y="5606855"/>
            <a:ext cx="4032000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王婷（硕士）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2016-2019 </a:t>
            </a:r>
            <a:r>
              <a:rPr lang="zh-CN" altLang="en-US" sz="2000" b="1" smtClean="0">
                <a:solidFill>
                  <a:srgbClr val="0033CC"/>
                </a:solidFill>
              </a:rPr>
              <a:t>，</a:t>
            </a:r>
            <a:r>
              <a:rPr lang="zh-CN" altLang="en-US" sz="2000" b="1" dirty="0">
                <a:solidFill>
                  <a:srgbClr val="0033CC"/>
                </a:solidFill>
              </a:rPr>
              <a:t>山西师范大学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9" name="标题 9">
            <a:extLst>
              <a:ext uri="{FF2B5EF4-FFF2-40B4-BE49-F238E27FC236}">
                <a16:creationId xmlns:a16="http://schemas.microsoft.com/office/drawing/2014/main" id="{360AD141-1D79-4C8C-B205-98B0CCCDEA3A}"/>
              </a:ext>
            </a:extLst>
          </p:cNvPr>
          <p:cNvSpPr txBox="1">
            <a:spLocks/>
          </p:cNvSpPr>
          <p:nvPr/>
        </p:nvSpPr>
        <p:spPr>
          <a:xfrm>
            <a:off x="4572000" y="5652757"/>
            <a:ext cx="410092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朱炳焱（硕士）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2016-2019 </a:t>
            </a:r>
            <a:r>
              <a:rPr lang="zh-CN" altLang="en-US" sz="2000" b="1" dirty="0">
                <a:solidFill>
                  <a:srgbClr val="0033CC"/>
                </a:solidFill>
              </a:rPr>
              <a:t>，长春理工大学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毕业：杭州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杭州宇视科技有限公司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9737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</a:t>
            </a:r>
            <a:r>
              <a:rPr lang="zh-CN" altLang="en-US" sz="2600" b="1">
                <a:solidFill>
                  <a:srgbClr val="0033CC"/>
                </a:solidFill>
              </a:rPr>
              <a:t>表</a:t>
            </a:r>
            <a:r>
              <a:rPr lang="zh-CN" altLang="en-US" sz="2600" b="1" smtClean="0">
                <a:solidFill>
                  <a:srgbClr val="0033CC"/>
                </a:solidFill>
              </a:rPr>
              <a:t>（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0"/>
          <a:stretch/>
        </p:blipFill>
        <p:spPr>
          <a:xfrm rot="5400000">
            <a:off x="1172694" y="629105"/>
            <a:ext cx="2700000" cy="4024470"/>
          </a:xfrm>
          <a:prstGeom prst="rect">
            <a:avLst/>
          </a:prstGeom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89553" y="2947763"/>
            <a:ext cx="4032000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王文岩（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2016-2018</a:t>
            </a:r>
            <a:r>
              <a:rPr lang="zh-CN" altLang="en-US" sz="2000" b="1" smtClean="0">
                <a:solidFill>
                  <a:srgbClr val="0033CC"/>
                </a:solidFill>
              </a:rPr>
              <a:t>，</a:t>
            </a:r>
            <a:r>
              <a:rPr lang="zh-CN" altLang="en-US" sz="2000" b="1">
                <a:solidFill>
                  <a:srgbClr val="0033CC"/>
                </a:solidFill>
              </a:rPr>
              <a:t>吉林大学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本硕博：</a:t>
            </a:r>
            <a:r>
              <a:rPr lang="zh-CN" altLang="en-US" sz="2000" b="1" dirty="0">
                <a:solidFill>
                  <a:srgbClr val="0033CC"/>
                </a:solidFill>
              </a:rPr>
              <a:t>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4"/>
          <a:stretch/>
        </p:blipFill>
        <p:spPr>
          <a:xfrm>
            <a:off x="4610100" y="1297335"/>
            <a:ext cx="4029000" cy="2695232"/>
          </a:xfrm>
          <a:prstGeom prst="rect">
            <a:avLst/>
          </a:prstGeom>
        </p:spPr>
      </p:pic>
      <p:sp>
        <p:nvSpPr>
          <p:cNvPr id="7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571462" y="2947762"/>
            <a:ext cx="4032000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王琳（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2017-2020 </a:t>
            </a:r>
            <a:r>
              <a:rPr lang="zh-CN" altLang="en-US" sz="2000" b="1" smtClean="0">
                <a:solidFill>
                  <a:srgbClr val="0033CC"/>
                </a:solidFill>
              </a:rPr>
              <a:t>，</a:t>
            </a:r>
            <a:r>
              <a:rPr lang="zh-CN" altLang="en-US" sz="2000" b="1">
                <a:solidFill>
                  <a:srgbClr val="0033CC"/>
                </a:solidFill>
              </a:rPr>
              <a:t>吉林大学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保送</a:t>
            </a:r>
            <a:endParaRPr lang="en-US" altLang="zh-CN" sz="2000" b="1" smtClean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苏科思：江苏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苏州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8"/>
          <a:stretch/>
        </p:blipFill>
        <p:spPr>
          <a:xfrm>
            <a:off x="507553" y="4029247"/>
            <a:ext cx="3996000" cy="2683280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3983" y="5517232"/>
            <a:ext cx="4108017" cy="11952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张哲（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2017-2020 </a:t>
            </a:r>
            <a:r>
              <a:rPr lang="zh-CN" altLang="en-US" sz="2000" b="1" smtClean="0">
                <a:solidFill>
                  <a:srgbClr val="0033CC"/>
                </a:solidFill>
              </a:rPr>
              <a:t>，沈阳师范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考取</a:t>
            </a:r>
            <a:endParaRPr lang="en-US" altLang="zh-CN" sz="2000" b="1" smtClean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北京同立钧成知识产权代理有限公司</a:t>
            </a:r>
            <a:r>
              <a:rPr lang="zh-CN" altLang="en-US" sz="2000" b="1" smtClean="0">
                <a:solidFill>
                  <a:srgbClr val="0033CC"/>
                </a:solidFill>
              </a:rPr>
              <a:t>：北京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北京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33502"/>
          <a:stretch/>
        </p:blipFill>
        <p:spPr>
          <a:xfrm>
            <a:off x="4599615" y="4032273"/>
            <a:ext cx="4039485" cy="2641899"/>
          </a:xfrm>
          <a:prstGeom prst="rect">
            <a:avLst/>
          </a:prstGeom>
        </p:spPr>
      </p:pic>
      <p:sp>
        <p:nvSpPr>
          <p:cNvPr id="11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10100" y="5663040"/>
            <a:ext cx="4032000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薛旭兰（硕士）</a:t>
            </a:r>
            <a:endParaRPr lang="en-US" altLang="zh-CN" sz="2000" b="1" smtClean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2017-2020</a:t>
            </a:r>
            <a:r>
              <a:rPr lang="zh-CN" altLang="en-US" sz="2000" b="1" smtClean="0">
                <a:solidFill>
                  <a:srgbClr val="0033CC"/>
                </a:solidFill>
              </a:rPr>
              <a:t>，内蒙古大</a:t>
            </a:r>
            <a:r>
              <a:rPr lang="zh-CN" altLang="en-US" sz="2000" b="1">
                <a:solidFill>
                  <a:srgbClr val="0033CC"/>
                </a:solidFill>
              </a:rPr>
              <a:t>学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</a:p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 毕业推免读博</a:t>
            </a:r>
            <a:r>
              <a:rPr lang="zh-CN" altLang="en-US" sz="2000" b="1">
                <a:solidFill>
                  <a:srgbClr val="0033CC"/>
                </a:solidFill>
              </a:rPr>
              <a:t>：</a:t>
            </a:r>
            <a:r>
              <a:rPr lang="zh-CN" altLang="en-US" sz="2000" b="1" smtClean="0">
                <a:solidFill>
                  <a:srgbClr val="0033CC"/>
                </a:solidFill>
              </a:rPr>
              <a:t>吉林大学 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长春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2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7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占位符 40">
            <a:extLst>
              <a:ext uri="{FF2B5EF4-FFF2-40B4-BE49-F238E27FC236}">
                <a16:creationId xmlns:a16="http://schemas.microsoft.com/office/drawing/2014/main" id="{1DBA1F52-DAA9-4580-957A-D512E9B177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图片占位符 34">
            <a:extLst>
              <a:ext uri="{FF2B5EF4-FFF2-40B4-BE49-F238E27FC236}">
                <a16:creationId xmlns:a16="http://schemas.microsoft.com/office/drawing/2014/main" id="{3D1B3355-CF6A-4F24-8E68-E8099F26F5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7" b="37613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3" name="图片占位符 2">
            <a:extLst>
              <a:ext uri="{FF2B5EF4-FFF2-40B4-BE49-F238E27FC236}">
                <a16:creationId xmlns:a16="http://schemas.microsoft.com/office/drawing/2014/main" id="{13D745D6-9DD0-488C-AC6C-1B10D2A22A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9" b="26059"/>
          <a:stretch>
            <a:fillRect/>
          </a:stretch>
        </p:blipFill>
        <p:spPr/>
      </p:pic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12CFB3AA-0DAB-4ABD-9F6A-4177C81083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b="5654"/>
          <a:stretch>
            <a:fillRect/>
          </a:stretch>
        </p:blipFill>
        <p:spPr/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温庆波（硕士）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2001-2004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杨建兵（硕士）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2000-2003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.POLYCOM</a:t>
            </a:r>
            <a:r>
              <a:rPr lang="zh-CN" altLang="en-US" sz="2000" b="1" dirty="0">
                <a:solidFill>
                  <a:srgbClr val="0033CC"/>
                </a:solidFill>
              </a:rPr>
              <a:t>通信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杨冬（硕士）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2002-2004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刘国强（硕士）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2001-2004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吉大北区办公室</a:t>
            </a:r>
          </a:p>
        </p:txBody>
      </p:sp>
    </p:spTree>
    <p:extLst>
      <p:ext uri="{BB962C8B-B14F-4D97-AF65-F5344CB8AC3E}">
        <p14:creationId xmlns:p14="http://schemas.microsoft.com/office/powerpoint/2010/main" val="209671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 b="5572"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/>
      </p:pic>
      <p:pic>
        <p:nvPicPr>
          <p:cNvPr id="2" name="图片占位符 1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图片占位符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</a:t>
            </a:r>
            <a:r>
              <a:rPr lang="zh-CN" altLang="en-US" sz="2600" b="1">
                <a:solidFill>
                  <a:srgbClr val="0033CC"/>
                </a:solidFill>
              </a:rPr>
              <a:t>表</a:t>
            </a:r>
            <a:r>
              <a:rPr lang="zh-CN" altLang="en-US" sz="2600" b="1" smtClean="0">
                <a:solidFill>
                  <a:srgbClr val="0033CC"/>
                </a:solidFill>
              </a:rPr>
              <a:t>（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7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35991" y="2766311"/>
            <a:ext cx="3952883" cy="11952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关心（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2017-2020 </a:t>
            </a:r>
            <a:r>
              <a:rPr lang="zh-CN" altLang="en-US" sz="2000" b="1" smtClean="0">
                <a:solidFill>
                  <a:srgbClr val="0033CC"/>
                </a:solidFill>
              </a:rPr>
              <a:t>，吉林大学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保送</a:t>
            </a:r>
            <a:endParaRPr lang="en-US" altLang="zh-CN" sz="2000" b="1" smtClean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毕业工作：台积电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上海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sp>
        <p:nvSpPr>
          <p:cNvPr id="16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44008" y="2754529"/>
            <a:ext cx="3952883" cy="11952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陈智洁（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2017-2020 </a:t>
            </a:r>
            <a:r>
              <a:rPr lang="zh-CN" altLang="en-US" sz="2000" b="1" smtClean="0">
                <a:solidFill>
                  <a:srgbClr val="0033CC"/>
                </a:solidFill>
              </a:rPr>
              <a:t>，内蒙古大学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考取</a:t>
            </a:r>
            <a:endParaRPr lang="en-US" altLang="zh-CN" sz="2000" b="1" smtClean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毕业工作：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35990" y="5483825"/>
            <a:ext cx="3952883" cy="119529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姚连飞（</a:t>
            </a:r>
            <a:r>
              <a:rPr lang="zh-CN" altLang="en-US" sz="2000" b="1" dirty="0">
                <a:solidFill>
                  <a:srgbClr val="0033CC"/>
                </a:solidFill>
              </a:rPr>
              <a:t>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2017-2020 </a:t>
            </a:r>
            <a:r>
              <a:rPr lang="zh-CN" altLang="en-US" sz="2000" b="1" smtClean="0">
                <a:solidFill>
                  <a:srgbClr val="0033CC"/>
                </a:solidFill>
              </a:rPr>
              <a:t>，临沂大学</a:t>
            </a:r>
            <a:r>
              <a:rPr lang="en-US" altLang="zh-CN" sz="2000" b="1" smtClean="0">
                <a:solidFill>
                  <a:srgbClr val="0033CC"/>
                </a:solidFill>
              </a:rPr>
              <a:t>.</a:t>
            </a:r>
            <a:r>
              <a:rPr lang="zh-CN" altLang="en-US" sz="2000" b="1" smtClean="0">
                <a:solidFill>
                  <a:srgbClr val="0033CC"/>
                </a:solidFill>
              </a:rPr>
              <a:t>考取</a:t>
            </a:r>
            <a:endParaRPr lang="en-US" altLang="zh-CN" sz="2000" b="1" smtClean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毕业读博：吉林大学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EEB62D63-23FB-4847-B26E-03D49EAA34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2" b="-2940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9A13C7B4-5CA3-40F2-A7C9-4CADCB9A09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r="21493"/>
          <a:stretch/>
        </p:blipFill>
        <p:spPr>
          <a:xfrm rot="5400000">
            <a:off x="5303838" y="668338"/>
            <a:ext cx="2625725" cy="3937000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6C955344-75F1-4E03-97EE-CAF57DED1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b="5654"/>
          <a:stretch>
            <a:fillRect/>
          </a:stretch>
        </p:blipFill>
        <p:spPr/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F88B9D4C-D106-4449-9AA3-6AF2C9528A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0" b="-14348"/>
          <a:stretch/>
        </p:blipFill>
        <p:spPr>
          <a:xfrm>
            <a:off x="4647306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 smtClean="0">
                <a:solidFill>
                  <a:srgbClr val="C00000"/>
                </a:solidFill>
              </a:rPr>
              <a:t>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杨海贵（博士）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2004-2007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中科院长春光机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王健（博士）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2003-2007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吉林大学学报理学版编辑部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张涵（博士）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5606876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杨冬（博士）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2004-2007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航天五院</a:t>
            </a:r>
          </a:p>
        </p:txBody>
      </p:sp>
    </p:spTree>
    <p:extLst>
      <p:ext uri="{BB962C8B-B14F-4D97-AF65-F5344CB8AC3E}">
        <p14:creationId xmlns:p14="http://schemas.microsoft.com/office/powerpoint/2010/main" val="14421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7BE608AA-D448-4BFF-8448-186B2F7EDF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-5377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EA9C79F6-8DB7-4A30-BF1A-80240ACAA75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3483F508-EFA5-4226-9081-6FBFA1D7C5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 rot="5400000">
            <a:off x="1208088" y="3397250"/>
            <a:ext cx="2625725" cy="3938588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9ED7CFDE-0431-4E6C-BF64-F8B0C781C8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29253" r="187" b="-29253"/>
          <a:stretch/>
        </p:blipFill>
        <p:spPr>
          <a:xfrm>
            <a:off x="4647306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>
                <a:solidFill>
                  <a:srgbClr val="C00000"/>
                </a:solidFill>
              </a:rPr>
              <a:t> 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胡长宏（博士）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2005-2009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张珂（博士）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，东北师范大学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北京市第三十五中学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李玉（博士）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2006-2009</a:t>
            </a:r>
            <a:r>
              <a:rPr lang="zh-CN" altLang="en-US" sz="2000" b="1" dirty="0">
                <a:solidFill>
                  <a:srgbClr val="0033CC"/>
                </a:solidFill>
              </a:rPr>
              <a:t>，北华大学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5606876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何巍巍（博士）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2006-2010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毕业工作：大庆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大庆师范学院</a:t>
            </a:r>
          </a:p>
        </p:txBody>
      </p:sp>
    </p:spTree>
    <p:extLst>
      <p:ext uri="{BB962C8B-B14F-4D97-AF65-F5344CB8AC3E}">
        <p14:creationId xmlns:p14="http://schemas.microsoft.com/office/powerpoint/2010/main" val="31959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0BD7822A-E6A5-4FFD-B6DB-1CC6EBC2D5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7" b="31241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27F64E48-7C6B-41E5-BD95-E7B9D336CF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7" b="-7815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1C6C6C4-EEFB-4BEC-8F38-3F332FFCBC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75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BCC777E0-F3C6-458B-9E61-A57674DCFB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9" b="12009"/>
          <a:stretch/>
        </p:blipFill>
        <p:spPr>
          <a:xfrm>
            <a:off x="4647306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>
                <a:solidFill>
                  <a:srgbClr val="C00000"/>
                </a:solidFill>
              </a:rPr>
              <a:t> 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纪文宇（博士）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2007-2010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刘国强（博士）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2006-2011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吉林大学北区科技办公室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李凯（博士）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2008-2011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中国航天科技集团九院十三所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5606876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姜丽（博士）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2008-2011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长春理工大学</a:t>
            </a:r>
          </a:p>
        </p:txBody>
      </p:sp>
    </p:spTree>
    <p:extLst>
      <p:ext uri="{BB962C8B-B14F-4D97-AF65-F5344CB8AC3E}">
        <p14:creationId xmlns:p14="http://schemas.microsoft.com/office/powerpoint/2010/main" val="139636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9004058A-F388-4CAA-83E6-043E8821C1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b="37970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FB58F2B3-182D-4BD3-855B-83AD0345D3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5" b="16159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32B96F68-C5CB-4188-A3DD-42FCF2086F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1" b="31236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3CC67A-373C-4CFF-B976-09C867F64A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2800" r="7870" b="-12800"/>
          <a:stretch/>
        </p:blipFill>
        <p:spPr>
          <a:xfrm>
            <a:off x="4647306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>
                <a:solidFill>
                  <a:srgbClr val="C00000"/>
                </a:solidFill>
              </a:rPr>
              <a:t> 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572000" y="2908800"/>
            <a:ext cx="409563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范云飞（博士）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一汽大众有限公司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白文超（博士）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，佳木斯大学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毕业工作：邵阳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邵阳学院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黄田浩（博士）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20010-2013</a:t>
            </a:r>
            <a:r>
              <a:rPr lang="zh-CN" altLang="en-US" sz="2000" b="1" dirty="0">
                <a:solidFill>
                  <a:srgbClr val="0033CC"/>
                </a:solidFill>
              </a:rPr>
              <a:t>，长春理工大学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毕业工作：杭州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浙江工业大学之江学院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5606876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王静（博士）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2009-2012</a:t>
            </a:r>
            <a:r>
              <a:rPr lang="zh-CN" altLang="en-US" sz="2000" b="1" dirty="0">
                <a:solidFill>
                  <a:srgbClr val="0033CC"/>
                </a:solidFill>
              </a:rPr>
              <a:t>，通化师范学院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毕业工作：济南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济南大学</a:t>
            </a:r>
          </a:p>
        </p:txBody>
      </p:sp>
    </p:spTree>
    <p:extLst>
      <p:ext uri="{BB962C8B-B14F-4D97-AF65-F5344CB8AC3E}">
        <p14:creationId xmlns:p14="http://schemas.microsoft.com/office/powerpoint/2010/main" val="239952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00CEED2C-460E-4E6A-B79B-BE376C98D4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2172"/>
          <a:stretch/>
        </p:blipFill>
        <p:spPr>
          <a:xfrm>
            <a:off x="4647306" y="4053148"/>
            <a:ext cx="3937434" cy="2625972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7465E8FA-91C0-45D3-BD4A-430A3F7617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86" t="14100" r="17986" b="3252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A1436772-D998-4C36-A4D3-CE17F79964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C8C88D8E-D831-4C3F-8B0A-D904D7C530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/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>
                <a:solidFill>
                  <a:srgbClr val="C00000"/>
                </a:solidFill>
              </a:rPr>
              <a:t> 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572000" y="2908800"/>
            <a:ext cx="4084507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张里荃（博士）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</a:t>
            </a:r>
            <a:r>
              <a:rPr lang="zh-CN" altLang="en-US" sz="2000" b="1" dirty="0">
                <a:solidFill>
                  <a:srgbClr val="0033CC"/>
                </a:solidFill>
              </a:rPr>
              <a:t>至今，吉林师范大学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吉林大学公共物理教学中心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7544" y="2907307"/>
            <a:ext cx="4084507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宫丽晶（博士）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2010-2014</a:t>
            </a:r>
            <a:r>
              <a:rPr lang="zh-CN" altLang="en-US" sz="2000" b="1" dirty="0">
                <a:solidFill>
                  <a:srgbClr val="0033CC"/>
                </a:solidFill>
              </a:rPr>
              <a:t>，牡丹江师范学院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空军航空大学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572000" y="5608800"/>
            <a:ext cx="4095572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张蕾（博士）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2011-2014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毕业工作：牡丹江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牡丹江师范学院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5606876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朱永胜（博士）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2011-2014</a:t>
            </a:r>
            <a:r>
              <a:rPr lang="zh-CN" altLang="en-US" sz="2000" b="1" dirty="0">
                <a:solidFill>
                  <a:srgbClr val="0033CC"/>
                </a:solidFill>
              </a:rPr>
              <a:t>，南阳师范学院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毕业工作：南阳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南阳师范学院</a:t>
            </a:r>
          </a:p>
        </p:txBody>
      </p:sp>
    </p:spTree>
    <p:extLst>
      <p:ext uri="{BB962C8B-B14F-4D97-AF65-F5344CB8AC3E}">
        <p14:creationId xmlns:p14="http://schemas.microsoft.com/office/powerpoint/2010/main" val="25079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5381DFCD-0377-4F72-8512-A906D73AE2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b="34440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B1065FD-B235-4BB6-9632-3CC7399126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9" b="26751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7578C074-2293-491E-926F-BB6005A6C1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3" b="35697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DCA3D3E3-A7FD-48AB-B002-C80FDD2090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b="-3813"/>
          <a:stretch/>
        </p:blipFill>
        <p:spPr>
          <a:xfrm>
            <a:off x="4647306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>
                <a:solidFill>
                  <a:srgbClr val="C00000"/>
                </a:solidFill>
              </a:rPr>
              <a:t> 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王佳（博士）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2012-2016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中科院长春光机所科研管理二处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刘冬梅（博士）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2012-2015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毕业工作：唐山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华北理工大学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钟秋霖（博士）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2013-2016</a:t>
            </a:r>
            <a:r>
              <a:rPr lang="zh-CN" altLang="en-US" sz="2000" b="1" dirty="0">
                <a:solidFill>
                  <a:srgbClr val="0033CC"/>
                </a:solidFill>
              </a:rPr>
              <a:t>，东北师范大学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长春工业大学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50670" y="5606876"/>
            <a:ext cx="3937434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伍宇楠（博士）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2013-2017</a:t>
            </a:r>
            <a:r>
              <a:rPr lang="zh-CN" altLang="en-US" sz="2000" b="1" dirty="0">
                <a:solidFill>
                  <a:srgbClr val="0033CC"/>
                </a:solidFill>
              </a:rPr>
              <a:t>，通话师范学院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长春市实践教育学校</a:t>
            </a:r>
          </a:p>
        </p:txBody>
      </p:sp>
    </p:spTree>
    <p:extLst>
      <p:ext uri="{BB962C8B-B14F-4D97-AF65-F5344CB8AC3E}">
        <p14:creationId xmlns:p14="http://schemas.microsoft.com/office/powerpoint/2010/main" val="20056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6AFDF8F3-4946-4931-9F76-21C87D3D44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1" b="41185"/>
          <a:stretch/>
        </p:blipFill>
        <p:spPr>
          <a:xfrm>
            <a:off x="551440" y="1323852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>
                <a:solidFill>
                  <a:srgbClr val="C00000"/>
                </a:solidFill>
              </a:rPr>
              <a:t> 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 b="1" dirty="0">
              <a:solidFill>
                <a:srgbClr val="0033CC"/>
              </a:solidFill>
            </a:endParaRP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邹璐（博士）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2014-2017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</a:t>
            </a:r>
            <a:r>
              <a:rPr lang="zh-CN" altLang="en-US" sz="2000" b="1">
                <a:solidFill>
                  <a:srgbClr val="0033CC"/>
                </a:solidFill>
              </a:rPr>
              <a:t>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中国电力工程顾问集团新能源有限公司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5606876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4873"/>
          <a:stretch/>
        </p:blipFill>
        <p:spPr>
          <a:xfrm>
            <a:off x="4644008" y="1306860"/>
            <a:ext cx="3960000" cy="2664296"/>
          </a:xfrm>
          <a:prstGeom prst="rect">
            <a:avLst/>
          </a:prstGeom>
        </p:spPr>
      </p:pic>
      <p:sp>
        <p:nvSpPr>
          <p:cNvPr id="13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32881" y="2889829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迟晓春（</a:t>
            </a:r>
            <a:r>
              <a:rPr lang="zh-CN" altLang="en-US" sz="2000" b="1" dirty="0">
                <a:solidFill>
                  <a:srgbClr val="0033CC"/>
                </a:solidFill>
              </a:rPr>
              <a:t>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2015-2018</a:t>
            </a:r>
            <a:r>
              <a:rPr lang="zh-CN" altLang="en-US" sz="2000" b="1">
                <a:solidFill>
                  <a:srgbClr val="0033CC"/>
                </a:solidFill>
              </a:rPr>
              <a:t>，</a:t>
            </a:r>
            <a:r>
              <a:rPr lang="zh-CN" altLang="en-US" sz="2000" b="1" dirty="0">
                <a:solidFill>
                  <a:srgbClr val="0033CC"/>
                </a:solidFill>
              </a:rPr>
              <a:t>吉林大</a:t>
            </a:r>
            <a:r>
              <a:rPr lang="zh-CN" altLang="en-US" sz="2000" b="1">
                <a:solidFill>
                  <a:srgbClr val="0033CC"/>
                </a:solidFill>
              </a:rPr>
              <a:t>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</a:t>
            </a:r>
            <a:r>
              <a:rPr lang="zh-CN" altLang="en-US" sz="2000" b="1">
                <a:solidFill>
                  <a:srgbClr val="0033CC"/>
                </a:solidFill>
              </a:rPr>
              <a:t>作：长春 吉林大学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5"/>
          <a:stretch/>
        </p:blipFill>
        <p:spPr>
          <a:xfrm>
            <a:off x="5532266" y="4078542"/>
            <a:ext cx="2232248" cy="2548169"/>
          </a:xfrm>
          <a:prstGeom prst="rect">
            <a:avLst/>
          </a:prstGeom>
        </p:spPr>
      </p:pic>
      <p:sp>
        <p:nvSpPr>
          <p:cNvPr id="15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68389" y="5690712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朱金阳（</a:t>
            </a:r>
            <a:r>
              <a:rPr lang="zh-CN" altLang="en-US" sz="2000" b="1" dirty="0">
                <a:solidFill>
                  <a:srgbClr val="0033CC"/>
                </a:solidFill>
              </a:rPr>
              <a:t>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2016-2019</a:t>
            </a:r>
            <a:r>
              <a:rPr lang="zh-CN" altLang="en-US" sz="2000" b="1">
                <a:solidFill>
                  <a:srgbClr val="0033CC"/>
                </a:solidFill>
              </a:rPr>
              <a:t>，</a:t>
            </a:r>
            <a:r>
              <a:rPr lang="zh-CN" altLang="en-US" sz="2000" b="1" dirty="0">
                <a:solidFill>
                  <a:srgbClr val="0033CC"/>
                </a:solidFill>
              </a:rPr>
              <a:t>吉林大</a:t>
            </a:r>
            <a:r>
              <a:rPr lang="zh-CN" altLang="en-US" sz="2000" b="1">
                <a:solidFill>
                  <a:srgbClr val="0033CC"/>
                </a:solidFill>
              </a:rPr>
              <a:t>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</a:t>
            </a:r>
            <a:r>
              <a:rPr lang="zh-CN" altLang="en-US" sz="2000" b="1">
                <a:solidFill>
                  <a:srgbClr val="0033CC"/>
                </a:solidFill>
              </a:rPr>
              <a:t>作：河南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9"/>
          <a:stretch/>
        </p:blipFill>
        <p:spPr>
          <a:xfrm>
            <a:off x="503992" y="4059316"/>
            <a:ext cx="3996000" cy="2631932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87107" y="5679092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毕克（</a:t>
            </a:r>
            <a:r>
              <a:rPr lang="zh-CN" altLang="en-US" sz="2000" b="1" dirty="0">
                <a:solidFill>
                  <a:srgbClr val="0033CC"/>
                </a:solidFill>
              </a:rPr>
              <a:t>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2015-2018</a:t>
            </a:r>
            <a:r>
              <a:rPr lang="zh-CN" altLang="en-US" sz="2000" b="1">
                <a:solidFill>
                  <a:srgbClr val="0033CC"/>
                </a:solidFill>
              </a:rPr>
              <a:t>，长春理工大学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推免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</a:t>
            </a:r>
            <a:r>
              <a:rPr lang="zh-CN" altLang="en-US" sz="2000" b="1">
                <a:solidFill>
                  <a:srgbClr val="0033CC"/>
                </a:solidFill>
              </a:rPr>
              <a:t>作：长春光机所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0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C00000"/>
                </a:solidFill>
              </a:rPr>
              <a:t>博士研究生毕业信息一览</a:t>
            </a:r>
            <a:r>
              <a:rPr lang="zh-CN" altLang="en-US" sz="2600" b="1">
                <a:solidFill>
                  <a:srgbClr val="C00000"/>
                </a:solidFill>
              </a:rPr>
              <a:t>表</a:t>
            </a:r>
            <a:r>
              <a:rPr lang="zh-CN" altLang="en-US" sz="2600" b="1" smtClean="0">
                <a:solidFill>
                  <a:srgbClr val="C00000"/>
                </a:solidFill>
              </a:rPr>
              <a:t>（</a:t>
            </a:r>
            <a:r>
              <a:rPr lang="en-US" altLang="zh-CN" sz="2600" b="1">
                <a:solidFill>
                  <a:srgbClr val="C00000"/>
                </a:solidFill>
              </a:rPr>
              <a:t> 30</a:t>
            </a:r>
            <a:r>
              <a:rPr lang="zh-CN" altLang="en-US" sz="2600" b="1" smtClean="0">
                <a:solidFill>
                  <a:srgbClr val="C00000"/>
                </a:solidFill>
              </a:rPr>
              <a:t>人</a:t>
            </a:r>
            <a:r>
              <a:rPr lang="zh-CN" altLang="en-US" sz="2600" b="1" dirty="0">
                <a:solidFill>
                  <a:srgbClr val="C00000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 b="1" dirty="0">
              <a:solidFill>
                <a:srgbClr val="0033CC"/>
              </a:solidFill>
            </a:endParaRP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487107" y="5606876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2813"/>
            <a:ext cx="2020175" cy="2591616"/>
          </a:xfrm>
          <a:prstGeom prst="rect">
            <a:avLst/>
          </a:prstGeom>
        </p:spPr>
      </p:pic>
      <p:sp>
        <p:nvSpPr>
          <p:cNvPr id="15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467544" y="2961679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陈莹（</a:t>
            </a:r>
            <a:r>
              <a:rPr lang="zh-CN" altLang="en-US" sz="2000" b="1" dirty="0">
                <a:solidFill>
                  <a:srgbClr val="0033CC"/>
                </a:solidFill>
              </a:rPr>
              <a:t>博士）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>
                <a:solidFill>
                  <a:srgbClr val="0033CC"/>
                </a:solidFill>
              </a:rPr>
              <a:t>2016-2019</a:t>
            </a:r>
            <a:r>
              <a:rPr lang="zh-CN" altLang="en-US" sz="2000" b="1">
                <a:solidFill>
                  <a:srgbClr val="0033CC"/>
                </a:solidFill>
              </a:rPr>
              <a:t>，</a:t>
            </a:r>
            <a:r>
              <a:rPr lang="zh-CN" altLang="en-US" sz="2000" b="1" dirty="0">
                <a:solidFill>
                  <a:srgbClr val="0033CC"/>
                </a:solidFill>
              </a:rPr>
              <a:t>吉林大</a:t>
            </a:r>
            <a:r>
              <a:rPr lang="zh-CN" altLang="en-US" sz="2000" b="1">
                <a:solidFill>
                  <a:srgbClr val="0033CC"/>
                </a:solidFill>
              </a:rPr>
              <a:t>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直博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</a:t>
            </a:r>
            <a:r>
              <a:rPr lang="zh-CN" altLang="en-US" sz="2000" b="1">
                <a:solidFill>
                  <a:srgbClr val="0033CC"/>
                </a:solidFill>
              </a:rPr>
              <a:t>作：长春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长春师范大学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70"/>
          <a:stretch/>
        </p:blipFill>
        <p:spPr>
          <a:xfrm>
            <a:off x="4595961" y="1275160"/>
            <a:ext cx="4068000" cy="2729904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smtClean="0">
                <a:solidFill>
                  <a:srgbClr val="0033CC"/>
                </a:solidFill>
              </a:rPr>
              <a:t>谭铭瑞（</a:t>
            </a:r>
            <a:r>
              <a:rPr lang="zh-CN" altLang="en-US" sz="2000" b="1">
                <a:solidFill>
                  <a:srgbClr val="0033CC"/>
                </a:solidFill>
              </a:rPr>
              <a:t>博士）</a:t>
            </a:r>
            <a:endParaRPr lang="en-US" altLang="zh-CN" sz="2000" b="1">
              <a:solidFill>
                <a:srgbClr val="0033CC"/>
              </a:solidFill>
            </a:endParaRPr>
          </a:p>
          <a:p>
            <a:pPr algn="ctr"/>
            <a:r>
              <a:rPr lang="en-US" altLang="zh-CN" sz="2000" b="1" smtClean="0">
                <a:solidFill>
                  <a:srgbClr val="0033CC"/>
                </a:solidFill>
              </a:rPr>
              <a:t>2016-2020</a:t>
            </a:r>
            <a:r>
              <a:rPr lang="zh-CN" altLang="en-US" sz="2000" b="1" smtClean="0">
                <a:solidFill>
                  <a:srgbClr val="0033CC"/>
                </a:solidFill>
              </a:rPr>
              <a:t>，</a:t>
            </a:r>
            <a:r>
              <a:rPr lang="zh-CN" altLang="en-US" sz="2000" b="1">
                <a:solidFill>
                  <a:srgbClr val="0033CC"/>
                </a:solidFill>
              </a:rPr>
              <a:t>吉林大学</a:t>
            </a:r>
            <a:r>
              <a:rPr lang="en-US" altLang="zh-CN" sz="2000" b="1">
                <a:solidFill>
                  <a:srgbClr val="0033CC"/>
                </a:solidFill>
              </a:rPr>
              <a:t>.</a:t>
            </a:r>
            <a:r>
              <a:rPr lang="zh-CN" altLang="en-US" sz="2000" b="1">
                <a:solidFill>
                  <a:srgbClr val="0033CC"/>
                </a:solidFill>
              </a:rPr>
              <a:t>直博</a:t>
            </a:r>
            <a:endParaRPr lang="en-US" altLang="zh-CN" sz="2000" b="1">
              <a:solidFill>
                <a:srgbClr val="0033CC"/>
              </a:solidFill>
            </a:endParaRPr>
          </a:p>
          <a:p>
            <a:pPr algn="ctr"/>
            <a:r>
              <a:rPr lang="zh-CN" altLang="en-US" sz="2000" b="1">
                <a:solidFill>
                  <a:srgbClr val="0033CC"/>
                </a:solidFill>
              </a:rPr>
              <a:t>毕</a:t>
            </a:r>
            <a:r>
              <a:rPr lang="zh-CN" altLang="en-US" sz="2000" b="1" smtClean="0">
                <a:solidFill>
                  <a:srgbClr val="0033CC"/>
                </a:solidFill>
              </a:rPr>
              <a:t>业</a:t>
            </a:r>
            <a:endParaRPr lang="zh-CN" altLang="en-US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6E638BDE-FE4C-43F1-BC38-96CD8C6530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5" b="27305"/>
          <a:stretch>
            <a:fillRect/>
          </a:stretch>
        </p:blipFill>
        <p:spPr/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25B1EDFD-F201-4CC6-81FA-FF63DB31E9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-5377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C688EB5D-57AA-470B-A073-8C6AEA5742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3" b="31853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B956A81B-6C24-4D25-AC3F-94624E3650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9" b="32631"/>
          <a:stretch/>
        </p:blipFill>
        <p:spPr>
          <a:xfrm>
            <a:off x="4647306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2060"/>
                </a:solidFill>
              </a:rPr>
              <a:t>博士后研究生毕业信息一览</a:t>
            </a:r>
            <a:r>
              <a:rPr lang="zh-CN" altLang="en-US" sz="2600" b="1">
                <a:solidFill>
                  <a:srgbClr val="002060"/>
                </a:solidFill>
              </a:rPr>
              <a:t>表（</a:t>
            </a:r>
            <a:r>
              <a:rPr lang="en-US" altLang="zh-CN" sz="2600" b="1">
                <a:solidFill>
                  <a:srgbClr val="002060"/>
                </a:solidFill>
              </a:rPr>
              <a:t>4</a:t>
            </a:r>
            <a:r>
              <a:rPr lang="zh-CN" altLang="en-US" sz="2600" b="1">
                <a:solidFill>
                  <a:srgbClr val="002060"/>
                </a:solidFill>
              </a:rPr>
              <a:t>人</a:t>
            </a:r>
            <a:r>
              <a:rPr lang="zh-CN" altLang="en-US" sz="2600" b="1" dirty="0">
                <a:solidFill>
                  <a:srgbClr val="002060"/>
                </a:solidFill>
              </a:rPr>
              <a:t>）</a:t>
            </a: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乔靓（博士后）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2010-2013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入站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张乐天（博士后）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入站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姜瞳（博士后）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2014-2016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入站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杨光敏（博士后）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2012-2015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入站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长春师范大学</a:t>
            </a:r>
          </a:p>
        </p:txBody>
      </p:sp>
    </p:spTree>
    <p:extLst>
      <p:ext uri="{BB962C8B-B14F-4D97-AF65-F5344CB8AC3E}">
        <p14:creationId xmlns:p14="http://schemas.microsoft.com/office/powerpoint/2010/main" val="176751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92C1E7C-3C73-4565-BAD9-D0079CE22C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 rot="5400000">
            <a:off x="5303838" y="3397250"/>
            <a:ext cx="2625725" cy="3938588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77507083-EF1A-4F3F-BAE6-5B8345EDBD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5" b="-22203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9DC4AEFA-B17D-4F4A-AAE6-DB0DBD1415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-626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AD4FA937-33B8-4A78-AD25-440DE021C0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-5377"/>
          <a:stretch/>
        </p:blipFill>
        <p:spPr>
          <a:xfrm>
            <a:off x="551440" y="1323852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张珂（硕士）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2003-2005</a:t>
            </a:r>
            <a:r>
              <a:rPr lang="zh-CN" altLang="en-US" sz="2000" b="1" dirty="0">
                <a:solidFill>
                  <a:srgbClr val="0033CC"/>
                </a:solidFill>
              </a:rPr>
              <a:t>，东北师范大学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祝艳萍（硕士）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2003-2006</a:t>
            </a:r>
            <a:r>
              <a:rPr lang="zh-CN" altLang="en-US" sz="2000" b="1" dirty="0">
                <a:solidFill>
                  <a:srgbClr val="0033CC"/>
                </a:solidFill>
              </a:rPr>
              <a:t>，东北师范大学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毕业工作：天津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天津市第二中学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何薇薇（硕士）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2002-2004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张涵（硕士）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2003-2005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保送毕业毕业直博：长春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</p:spTree>
    <p:extLst>
      <p:ext uri="{BB962C8B-B14F-4D97-AF65-F5344CB8AC3E}">
        <p14:creationId xmlns:p14="http://schemas.microsoft.com/office/powerpoint/2010/main" val="32556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4F92951-C38D-477C-A284-6D5811F61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CB7B670F-07DD-44CA-AC05-17C8EEAFEB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b="-2766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B331B9E7-041A-4F39-AEDB-B4EC525D90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/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3F19351E-6DEE-4795-8D81-6BB67A401C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-5377"/>
          <a:stretch/>
        </p:blipFill>
        <p:spPr>
          <a:xfrm>
            <a:off x="551440" y="1323852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佟悦（硕士）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空军航空大学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纪文宇（硕士）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2005-2007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杨国兵（硕士）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毕业工作：晋城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山西省阳城一中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吴键（硕士）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，东北师范大学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毕业工作：昆明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云南师大附中</a:t>
            </a:r>
          </a:p>
        </p:txBody>
      </p:sp>
    </p:spTree>
    <p:extLst>
      <p:ext uri="{BB962C8B-B14F-4D97-AF65-F5344CB8AC3E}">
        <p14:creationId xmlns:p14="http://schemas.microsoft.com/office/powerpoint/2010/main" val="172434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7A465EA3-8039-4170-B0C3-28B13C4D30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 b="44802"/>
          <a:stretch/>
        </p:blipFill>
        <p:spPr>
          <a:xfrm>
            <a:off x="4647306" y="4053148"/>
            <a:ext cx="3937434" cy="2625972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8596F388-9119-4C65-BF83-498E6BB203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1" b="16179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DEFE8429-4E40-45B2-8477-BAE96B7A12D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-8452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36901C88-6476-4B1B-B9AF-E11FF531B2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45045"/>
          <a:stretch/>
        </p:blipFill>
        <p:spPr>
          <a:xfrm>
            <a:off x="551440" y="1323852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889671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吕巍（硕士）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吉视传媒有限股份公司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刘海平（硕士）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，烟台师范大学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国家知识产权局专利检索咨询中心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毕磊（硕士）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毕业工作：锦州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辽宁工业大学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李玲（硕士）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，东北师范大学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毕业工作：诸暨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浙江农林大学暨阳学院</a:t>
            </a:r>
          </a:p>
        </p:txBody>
      </p:sp>
    </p:spTree>
    <p:extLst>
      <p:ext uri="{BB962C8B-B14F-4D97-AF65-F5344CB8AC3E}">
        <p14:creationId xmlns:p14="http://schemas.microsoft.com/office/powerpoint/2010/main" val="313261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30D6EC0A-AD38-4B24-83A7-788F1128BA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9" b="31261"/>
          <a:stretch/>
        </p:blipFill>
        <p:spPr>
          <a:xfrm>
            <a:off x="4647306" y="4053148"/>
            <a:ext cx="3937434" cy="2625972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63FDBD0E-11A5-4E1E-99E0-06ED8233DF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5000"/>
          <a:stretch>
            <a:fillRect/>
          </a:stretch>
        </p:blipFill>
        <p:spPr/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41B6FC5C-D3A2-40DF-BD25-A4D8834C60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13067" r="325" b="-13067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F04CC097-CF61-41C4-B13E-F3F888E678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2" b="-20030"/>
          <a:stretch/>
        </p:blipFill>
        <p:spPr>
          <a:xfrm>
            <a:off x="551440" y="1323852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刘玮洁（硕士）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，东北师范大学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赵阳（硕士）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2005-2008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中航工业自控所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刘岩（硕士）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2006-2009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毕业工作：大连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德豪光电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高瑞雪（硕士）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2006-2009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北京科诺伟业科技股份有限公司</a:t>
            </a:r>
          </a:p>
        </p:txBody>
      </p:sp>
    </p:spTree>
    <p:extLst>
      <p:ext uri="{BB962C8B-B14F-4D97-AF65-F5344CB8AC3E}">
        <p14:creationId xmlns:p14="http://schemas.microsoft.com/office/powerpoint/2010/main" val="4145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39CFBF9-A41B-471A-B3C9-EE264A68F5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 b="24984"/>
          <a:stretch>
            <a:fillRect/>
          </a:stretch>
        </p:blipFill>
        <p:spPr>
          <a:xfrm>
            <a:off x="4647306" y="3488862"/>
            <a:ext cx="3937434" cy="2625972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27556F19-C2AB-493F-9E2C-27F529454E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 b="-5140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B13C1CBA-D1D2-41CA-86FD-E096AF70D7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2813BEB-3341-45D0-8B27-D06DFB84BC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b="33869"/>
          <a:stretch/>
        </p:blipFill>
        <p:spPr>
          <a:xfrm>
            <a:off x="551440" y="1323852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杨术彬（硕士）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2006-2009</a:t>
            </a:r>
            <a:r>
              <a:rPr lang="zh-CN" altLang="en-US" sz="2000" b="1" dirty="0">
                <a:solidFill>
                  <a:srgbClr val="0033CC"/>
                </a:solidFill>
              </a:rPr>
              <a:t>，南开大学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毕业工作：珠海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珠海拓普智能电气股份有限公司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刘益（硕士）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2006-2009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毕业工作：天津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三星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李凯（硕士）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姜丽（硕士）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2006-2008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</p:spTree>
    <p:extLst>
      <p:ext uri="{BB962C8B-B14F-4D97-AF65-F5344CB8AC3E}">
        <p14:creationId xmlns:p14="http://schemas.microsoft.com/office/powerpoint/2010/main" val="4362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B67F0A77-E84C-4335-8D59-89A9ACA349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4" b="7234"/>
          <a:stretch>
            <a:fillRect/>
          </a:stretch>
        </p:blipFill>
        <p:spPr/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20BA0B74-5AA5-4968-B60B-3DBE5E089D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2" b="35348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B84CAC26-286F-49E9-AA74-1214325B99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6" b="49220"/>
          <a:stretch/>
        </p:blipFill>
        <p:spPr>
          <a:xfrm>
            <a:off x="4647306" y="1323852"/>
            <a:ext cx="3937434" cy="2625972"/>
          </a:xfrm>
        </p:spPr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B8E6F841-6828-49AA-92AC-E8E3C09F5D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647538" y="29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王璐（硕士）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2007-20010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毕业工作：天津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中兴通讯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李集思（硕士）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2007-2010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毕业工作：北京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中国移动通信集团公司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647600" y="5608800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刘洋（硕士）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2008-20011</a:t>
            </a:r>
            <a:r>
              <a:rPr lang="zh-CN" altLang="en-US" sz="2000" b="1" dirty="0">
                <a:solidFill>
                  <a:srgbClr val="0033CC"/>
                </a:solidFill>
              </a:rPr>
              <a:t>，吉林大学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保送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毕业工作：吉隆坡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中兴通讯马来西亚办事处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白文超（硕士）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2007-2009</a:t>
            </a:r>
            <a:r>
              <a:rPr lang="zh-CN" altLang="en-US" sz="2000" b="1" dirty="0">
                <a:solidFill>
                  <a:srgbClr val="0033CC"/>
                </a:solidFill>
              </a:rPr>
              <a:t>，佳木斯大学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</p:spTree>
    <p:extLst>
      <p:ext uri="{BB962C8B-B14F-4D97-AF65-F5344CB8AC3E}">
        <p14:creationId xmlns:p14="http://schemas.microsoft.com/office/powerpoint/2010/main" val="160333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>
            <a:extLst>
              <a:ext uri="{FF2B5EF4-FFF2-40B4-BE49-F238E27FC236}">
                <a16:creationId xmlns:a16="http://schemas.microsoft.com/office/drawing/2014/main" id="{342E6A90-589D-4DFE-8570-AAB3DC1712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448E7F38-D045-4B30-BA94-6E75BC914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/>
          <a:stretch/>
        </p:blipFill>
        <p:spPr>
          <a:xfrm>
            <a:off x="551440" y="1323852"/>
            <a:ext cx="3937434" cy="2625972"/>
          </a:xfrm>
        </p:spPr>
      </p:pic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D1778D9C-1876-44C1-A631-E8E4B52671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15542" r="7870" b="-15542"/>
          <a:stretch/>
        </p:blipFill>
        <p:spPr>
          <a:xfrm>
            <a:off x="551440" y="4053148"/>
            <a:ext cx="3937434" cy="2625972"/>
          </a:xfrm>
        </p:spPr>
      </p:pic>
      <p:pic>
        <p:nvPicPr>
          <p:cNvPr id="12" name="图片占位符 11">
            <a:extLst>
              <a:ext uri="{FF2B5EF4-FFF2-40B4-BE49-F238E27FC236}">
                <a16:creationId xmlns:a16="http://schemas.microsoft.com/office/drawing/2014/main" id="{552F1359-E8D3-41E0-94F9-9987412E0C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/>
          <a:stretch/>
        </p:blipFill>
        <p:spPr>
          <a:xfrm>
            <a:off x="4647306" y="4053148"/>
            <a:ext cx="3937434" cy="2625972"/>
          </a:xfrm>
        </p:spPr>
      </p:pic>
      <p:sp>
        <p:nvSpPr>
          <p:cNvPr id="6" name="标题 9">
            <a:extLst>
              <a:ext uri="{FF2B5EF4-FFF2-40B4-BE49-F238E27FC236}">
                <a16:creationId xmlns:a16="http://schemas.microsoft.com/office/drawing/2014/main" id="{4A1520C7-9864-4A59-8D7E-135DABB02F18}"/>
              </a:ext>
            </a:extLst>
          </p:cNvPr>
          <p:cNvSpPr txBox="1">
            <a:spLocks/>
          </p:cNvSpPr>
          <p:nvPr/>
        </p:nvSpPr>
        <p:spPr>
          <a:xfrm>
            <a:off x="1691680" y="260648"/>
            <a:ext cx="5904656" cy="84124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600" b="1" dirty="0">
                <a:solidFill>
                  <a:srgbClr val="0033CC"/>
                </a:solidFill>
              </a:rPr>
              <a:t>硕士研究生毕业信息一览表</a:t>
            </a:r>
            <a:r>
              <a:rPr lang="zh-CN" altLang="en-US" sz="2600" b="1">
                <a:solidFill>
                  <a:srgbClr val="0033CC"/>
                </a:solidFill>
              </a:rPr>
              <a:t>（</a:t>
            </a:r>
            <a:r>
              <a:rPr lang="en-US" altLang="zh-CN" sz="2600" b="1">
                <a:solidFill>
                  <a:srgbClr val="0033CC"/>
                </a:solidFill>
              </a:rPr>
              <a:t> </a:t>
            </a:r>
            <a:r>
              <a:rPr lang="en-US" altLang="zh-CN" sz="2600" b="1" smtClean="0">
                <a:solidFill>
                  <a:srgbClr val="0033CC"/>
                </a:solidFill>
              </a:rPr>
              <a:t>75</a:t>
            </a:r>
            <a:r>
              <a:rPr lang="zh-CN" altLang="en-US" sz="2600" b="1" smtClean="0">
                <a:solidFill>
                  <a:srgbClr val="0033CC"/>
                </a:solidFill>
              </a:rPr>
              <a:t>人</a:t>
            </a:r>
            <a:r>
              <a:rPr lang="zh-CN" altLang="en-US" sz="2600" b="1" dirty="0">
                <a:solidFill>
                  <a:srgbClr val="0033CC"/>
                </a:solidFill>
              </a:rPr>
              <a:t>）</a:t>
            </a:r>
            <a:endParaRPr lang="zh-CN" altLang="en-US" sz="2600" b="1" dirty="0">
              <a:solidFill>
                <a:srgbClr val="002060"/>
              </a:solidFill>
            </a:endParaRPr>
          </a:p>
        </p:txBody>
      </p:sp>
      <p:sp>
        <p:nvSpPr>
          <p:cNvPr id="8" name="标题 9">
            <a:extLst>
              <a:ext uri="{FF2B5EF4-FFF2-40B4-BE49-F238E27FC236}">
                <a16:creationId xmlns:a16="http://schemas.microsoft.com/office/drawing/2014/main" id="{B978EDF9-6593-479A-9BCA-E04D0262DA2C}"/>
              </a:ext>
            </a:extLst>
          </p:cNvPr>
          <p:cNvSpPr txBox="1">
            <a:spLocks/>
          </p:cNvSpPr>
          <p:nvPr/>
        </p:nvSpPr>
        <p:spPr>
          <a:xfrm>
            <a:off x="4572000" y="2908800"/>
            <a:ext cx="4104456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张蕾（硕士）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2008-2011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毕业考博：长春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  <p:sp>
        <p:nvSpPr>
          <p:cNvPr id="9" name="标题 9">
            <a:extLst>
              <a:ext uri="{FF2B5EF4-FFF2-40B4-BE49-F238E27FC236}">
                <a16:creationId xmlns:a16="http://schemas.microsoft.com/office/drawing/2014/main" id="{FA9C4AA7-31E9-4FB6-BA49-52D00A71199C}"/>
              </a:ext>
            </a:extLst>
          </p:cNvPr>
          <p:cNvSpPr txBox="1">
            <a:spLocks/>
          </p:cNvSpPr>
          <p:nvPr/>
        </p:nvSpPr>
        <p:spPr>
          <a:xfrm>
            <a:off x="540000" y="2907307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郑丹丹（硕士）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2008-2011</a:t>
            </a:r>
            <a:r>
              <a:rPr lang="zh-CN" altLang="en-US" sz="2000" b="1" dirty="0">
                <a:solidFill>
                  <a:srgbClr val="0033CC"/>
                </a:solidFill>
              </a:rPr>
              <a:t>，吉林师范大学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吉林省产品质量监督检验院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A715A9-404E-4F60-98D3-B869EE0D0008}"/>
              </a:ext>
            </a:extLst>
          </p:cNvPr>
          <p:cNvSpPr txBox="1">
            <a:spLocks/>
          </p:cNvSpPr>
          <p:nvPr/>
        </p:nvSpPr>
        <p:spPr>
          <a:xfrm>
            <a:off x="4591563" y="5608800"/>
            <a:ext cx="4084893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祁晓慧（硕士）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2008-2011</a:t>
            </a:r>
            <a:r>
              <a:rPr lang="zh-CN" altLang="en-US" sz="2000" b="1" dirty="0">
                <a:solidFill>
                  <a:srgbClr val="0033CC"/>
                </a:solidFill>
              </a:rPr>
              <a:t>，内蒙古民族大学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毕业工作：内蒙古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暂无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:a16="http://schemas.microsoft.com/office/drawing/2014/main" id="{5070C837-43DF-4C5B-AAC8-A92BFCE491B4}"/>
              </a:ext>
            </a:extLst>
          </p:cNvPr>
          <p:cNvSpPr txBox="1">
            <a:spLocks/>
          </p:cNvSpPr>
          <p:nvPr/>
        </p:nvSpPr>
        <p:spPr>
          <a:xfrm>
            <a:off x="539552" y="5606876"/>
            <a:ext cx="3960001" cy="104338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26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黄田浩（硕士）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en-US" altLang="zh-CN" sz="2000" b="1" dirty="0">
                <a:solidFill>
                  <a:srgbClr val="0033CC"/>
                </a:solidFill>
              </a:rPr>
              <a:t>2008-2010</a:t>
            </a:r>
            <a:r>
              <a:rPr lang="zh-CN" altLang="en-US" sz="2000" b="1" dirty="0">
                <a:solidFill>
                  <a:srgbClr val="0033CC"/>
                </a:solidFill>
              </a:rPr>
              <a:t>，长春理工大学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考取</a:t>
            </a:r>
            <a:endParaRPr lang="en-US" altLang="zh-CN" sz="2000" b="1" dirty="0">
              <a:solidFill>
                <a:srgbClr val="0033CC"/>
              </a:solidFill>
            </a:endParaRPr>
          </a:p>
          <a:p>
            <a:pPr algn="ctr"/>
            <a:r>
              <a:rPr lang="zh-CN" altLang="en-US" sz="2000" b="1" dirty="0">
                <a:solidFill>
                  <a:srgbClr val="0033CC"/>
                </a:solidFill>
              </a:rPr>
              <a:t>毕业直博：长春</a:t>
            </a:r>
            <a:r>
              <a:rPr lang="en-US" altLang="zh-CN" sz="2000" b="1" dirty="0">
                <a:solidFill>
                  <a:srgbClr val="0033CC"/>
                </a:solidFill>
              </a:rPr>
              <a:t>.</a:t>
            </a:r>
            <a:r>
              <a:rPr lang="zh-CN" altLang="en-US" sz="2000" b="1" dirty="0">
                <a:solidFill>
                  <a:srgbClr val="0033CC"/>
                </a:solidFill>
              </a:rPr>
              <a:t>吉林大学</a:t>
            </a:r>
          </a:p>
        </p:txBody>
      </p:sp>
    </p:spTree>
    <p:extLst>
      <p:ext uri="{BB962C8B-B14F-4D97-AF65-F5344CB8AC3E}">
        <p14:creationId xmlns:p14="http://schemas.microsoft.com/office/powerpoint/2010/main" val="247156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2692</TotalTime>
  <Words>4033</Words>
  <Application>Microsoft Office PowerPoint</Application>
  <PresentationFormat>全屏显示(4:3)</PresentationFormat>
  <Paragraphs>448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Franklin Gothic Book</vt:lpstr>
      <vt:lpstr>Wingdings 2</vt:lpstr>
      <vt:lpstr>等线</vt:lpstr>
      <vt:lpstr>方正兰亭黑_GBK</vt:lpstr>
      <vt:lpstr>黑体</vt:lpstr>
      <vt:lpstr>华文楷体</vt:lpstr>
      <vt:lpstr>隶书</vt:lpstr>
      <vt:lpstr>宋体</vt:lpstr>
      <vt:lpstr>微软雅黑</vt:lpstr>
      <vt:lpstr>Arial</vt:lpstr>
      <vt:lpstr>Calibri</vt:lpstr>
      <vt:lpstr>Franklin Gothic Medium</vt:lpstr>
      <vt:lpstr>跋涉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迟小二儿</cp:lastModifiedBy>
  <cp:revision>257</cp:revision>
  <dcterms:created xsi:type="dcterms:W3CDTF">2016-04-23T06:37:05Z</dcterms:created>
  <dcterms:modified xsi:type="dcterms:W3CDTF">2021-03-10T07:57:46Z</dcterms:modified>
</cp:coreProperties>
</file>